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5" r:id="rId1"/>
    <p:sldMasterId id="2147483676" r:id="rId2"/>
  </p:sldMasterIdLst>
  <p:notesMasterIdLst>
    <p:notesMasterId r:id="rId36"/>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12192000" cy="6858000"/>
  <p:notesSz cx="6858000" cy="9144000"/>
  <p:embeddedFontLst>
    <p:embeddedFont>
      <p:font typeface="Calibri" panose="020F0502020204030204" pitchFamily="34" charset="0"/>
      <p:regular r:id="rId37"/>
      <p:bold r:id="rId38"/>
      <p:italic r:id="rId39"/>
      <p:boldItalic r:id="rId40"/>
    </p:embeddedFont>
    <p:embeddedFont>
      <p:font typeface="Verdana" panose="020B0604030504040204" pitchFamily="34" charset="0"/>
      <p:regular r:id="rId41"/>
      <p:bold r:id="rId42"/>
      <p:italic r:id="rId43"/>
      <p:boldItalic r:id="rId44"/>
    </p:embeddedFont>
    <p:embeddedFont>
      <p:font typeface="Corben" panose="020B0604020202020204" charset="0"/>
      <p:regular r:id="rId45"/>
      <p:bold r:id="rId46"/>
    </p:embeddedFont>
    <p:embeddedFont>
      <p:font typeface="PT Sans" panose="020B0604020202020204" charset="0"/>
      <p:regular r:id="rId47"/>
      <p:bold r:id="rId48"/>
      <p:italic r:id="rId49"/>
      <p:boldItalic r:id="rId50"/>
    </p:embeddedFont>
    <p:embeddedFont>
      <p:font typeface="Helvetica Neue" panose="020B0604020202020204" charset="0"/>
      <p:regular r:id="rId51"/>
      <p:bold r:id="rId52"/>
      <p:italic r:id="rId53"/>
      <p:boldItalic r:id="rId5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4" d="100"/>
          <a:sy n="64" d="100"/>
        </p:scale>
        <p:origin x="90" y="1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3.fntdata"/><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font" Target="fonts/font6.fntdata"/><Relationship Id="rId47" Type="http://schemas.openxmlformats.org/officeDocument/2006/relationships/font" Target="fonts/font11.fntdata"/><Relationship Id="rId50" Type="http://schemas.openxmlformats.org/officeDocument/2006/relationships/font" Target="fonts/font14.fntdata"/><Relationship Id="rId55"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font" Target="fonts/font2.fntdata"/><Relationship Id="rId46" Type="http://schemas.openxmlformats.org/officeDocument/2006/relationships/font" Target="fonts/font10.fnt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font" Target="fonts/font5.fntdata"/><Relationship Id="rId54" Type="http://schemas.openxmlformats.org/officeDocument/2006/relationships/font" Target="fonts/font18.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font" Target="fonts/font1.fntdata"/><Relationship Id="rId40" Type="http://schemas.openxmlformats.org/officeDocument/2006/relationships/font" Target="fonts/font4.fntdata"/><Relationship Id="rId45" Type="http://schemas.openxmlformats.org/officeDocument/2006/relationships/font" Target="fonts/font9.fntdata"/><Relationship Id="rId53" Type="http://schemas.openxmlformats.org/officeDocument/2006/relationships/font" Target="fonts/font17.fntdata"/><Relationship Id="rId58"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notesMaster" Target="notesMasters/notesMaster1.xml"/><Relationship Id="rId49" Type="http://schemas.openxmlformats.org/officeDocument/2006/relationships/font" Target="fonts/font13.fntdata"/><Relationship Id="rId57"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font" Target="fonts/font8.fntdata"/><Relationship Id="rId52" Type="http://schemas.openxmlformats.org/officeDocument/2006/relationships/font" Target="fonts/font16.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font" Target="fonts/font7.fntdata"/><Relationship Id="rId48" Type="http://schemas.openxmlformats.org/officeDocument/2006/relationships/font" Target="fonts/font12.fntdata"/><Relationship Id="rId56"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font" Target="fonts/font15.fntdata"/><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799" cy="458788"/>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4" name="Shape 4"/>
          <p:cNvSpPr txBox="1">
            <a:spLocks noGrp="1"/>
          </p:cNvSpPr>
          <p:nvPr>
            <p:ph type="dt" idx="10"/>
          </p:nvPr>
        </p:nvSpPr>
        <p:spPr>
          <a:xfrm>
            <a:off x="3884612" y="0"/>
            <a:ext cx="2971799" cy="458788"/>
          </a:xfrm>
          <a:prstGeom prst="rect">
            <a:avLst/>
          </a:prstGeom>
          <a:noFill/>
          <a:ln>
            <a:noFill/>
          </a:ln>
        </p:spPr>
        <p:txBody>
          <a:bodyPr lIns="91425" tIns="91425" rIns="91425" bIns="91425" anchor="t" anchorCtr="0"/>
          <a:lstStyle>
            <a:lvl1pPr marL="0" marR="0" lvl="0" indent="0" algn="r"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5" name="Shape 5"/>
          <p:cNvSpPr>
            <a:spLocks noGrp="1" noRot="1" noChangeAspect="1"/>
          </p:cNvSpPr>
          <p:nvPr>
            <p:ph type="sldImg" idx="3"/>
          </p:nvPr>
        </p:nvSpPr>
        <p:spPr>
          <a:xfrm>
            <a:off x="685800" y="1143000"/>
            <a:ext cx="5486399" cy="3086099"/>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685800" y="4400550"/>
            <a:ext cx="5486399" cy="360045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200" b="0" i="0" u="none" strike="noStrike" cap="none">
                <a:solidFill>
                  <a:schemeClr val="dk1"/>
                </a:solidFill>
                <a:latin typeface="Calibri"/>
                <a:ea typeface="Calibri"/>
                <a:cs typeface="Calibri"/>
                <a:sym typeface="Calibri"/>
              </a:defRPr>
            </a:lvl2pPr>
            <a:lvl3pPr marL="914400" marR="0" lvl="2" indent="0" algn="l" rtl="0">
              <a:spcBef>
                <a:spcPts val="0"/>
              </a:spcBef>
              <a:buNone/>
              <a:defRPr sz="1200" b="0" i="0" u="none" strike="noStrike" cap="none">
                <a:solidFill>
                  <a:schemeClr val="dk1"/>
                </a:solidFill>
                <a:latin typeface="Calibri"/>
                <a:ea typeface="Calibri"/>
                <a:cs typeface="Calibri"/>
                <a:sym typeface="Calibri"/>
              </a:defRPr>
            </a:lvl3pPr>
            <a:lvl4pPr marL="1371600" marR="0" lvl="3" indent="0" algn="l" rtl="0">
              <a:spcBef>
                <a:spcPts val="0"/>
              </a:spcBef>
              <a:buNone/>
              <a:defRPr sz="1200" b="0" i="0" u="none" strike="noStrike" cap="none">
                <a:solidFill>
                  <a:schemeClr val="dk1"/>
                </a:solidFill>
                <a:latin typeface="Calibri"/>
                <a:ea typeface="Calibri"/>
                <a:cs typeface="Calibri"/>
                <a:sym typeface="Calibri"/>
              </a:defRPr>
            </a:lvl4pPr>
            <a:lvl5pPr marL="1828800" marR="0" lvl="4" indent="0" algn="l" rtl="0">
              <a:spcBef>
                <a:spcPts val="0"/>
              </a:spcBef>
              <a:buNone/>
              <a:defRPr sz="1200" b="0" i="0" u="none" strike="noStrike" cap="none">
                <a:solidFill>
                  <a:schemeClr val="dk1"/>
                </a:solidFill>
                <a:latin typeface="Calibri"/>
                <a:ea typeface="Calibri"/>
                <a:cs typeface="Calibri"/>
                <a:sym typeface="Calibri"/>
              </a:defRPr>
            </a:lvl5pPr>
            <a:lvl6pPr marL="2286000" marR="0" lvl="5" indent="0" algn="l" rtl="0">
              <a:spcBef>
                <a:spcPts val="0"/>
              </a:spcBef>
              <a:buNone/>
              <a:defRPr sz="1200" b="0" i="0" u="none" strike="noStrike" cap="none">
                <a:solidFill>
                  <a:schemeClr val="dk1"/>
                </a:solidFill>
                <a:latin typeface="Calibri"/>
                <a:ea typeface="Calibri"/>
                <a:cs typeface="Calibri"/>
                <a:sym typeface="Calibri"/>
              </a:defRPr>
            </a:lvl6pPr>
            <a:lvl7pPr marL="2743200" marR="0" lvl="6" indent="0" algn="l" rtl="0">
              <a:spcBef>
                <a:spcPts val="0"/>
              </a:spcBef>
              <a:buNone/>
              <a:defRPr sz="1200" b="0" i="0" u="none" strike="noStrike" cap="none">
                <a:solidFill>
                  <a:schemeClr val="dk1"/>
                </a:solidFill>
                <a:latin typeface="Calibri"/>
                <a:ea typeface="Calibri"/>
                <a:cs typeface="Calibri"/>
                <a:sym typeface="Calibri"/>
              </a:defRPr>
            </a:lvl7pPr>
            <a:lvl8pPr marL="3200400" marR="0" lvl="7" indent="0" algn="l" rtl="0">
              <a:spcBef>
                <a:spcPts val="0"/>
              </a:spcBef>
              <a:buNone/>
              <a:defRPr sz="1200" b="0" i="0" u="none" strike="noStrike" cap="none">
                <a:solidFill>
                  <a:schemeClr val="dk1"/>
                </a:solidFill>
                <a:latin typeface="Calibri"/>
                <a:ea typeface="Calibri"/>
                <a:cs typeface="Calibri"/>
                <a:sym typeface="Calibri"/>
              </a:defRPr>
            </a:lvl8pPr>
            <a:lvl9pPr marL="3657600" marR="0" lvl="8" indent="0" algn="l" rtl="0">
              <a:spcBef>
                <a:spcPts val="0"/>
              </a:spcBef>
              <a:buNone/>
              <a:defRPr sz="1200" b="0" i="0" u="none" strike="noStrike" cap="none">
                <a:solidFill>
                  <a:schemeClr val="dk1"/>
                </a:solidFill>
                <a:latin typeface="Calibri"/>
                <a:ea typeface="Calibri"/>
                <a:cs typeface="Calibri"/>
                <a:sym typeface="Calibri"/>
              </a:defRPr>
            </a:lvl9pPr>
          </a:lstStyle>
          <a:p>
            <a:endParaRPr/>
          </a:p>
        </p:txBody>
      </p:sp>
      <p:sp>
        <p:nvSpPr>
          <p:cNvPr id="7" name="Shape 7"/>
          <p:cNvSpPr txBox="1">
            <a:spLocks noGrp="1"/>
          </p:cNvSpPr>
          <p:nvPr>
            <p:ph type="ftr" idx="11"/>
          </p:nvPr>
        </p:nvSpPr>
        <p:spPr>
          <a:xfrm>
            <a:off x="0" y="8685213"/>
            <a:ext cx="2971799" cy="458786"/>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8" name="Shape 8"/>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Calibri"/>
                <a:ea typeface="Calibri"/>
                <a:cs typeface="Calibri"/>
                <a:sym typeface="Calibri"/>
              </a:rPr>
              <a:t>‹#›</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86153155"/>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Shape 160"/>
          <p:cNvSpPr txBox="1">
            <a:spLocks noGrp="1"/>
          </p:cNvSpPr>
          <p:nvPr>
            <p:ph type="body" idx="1"/>
          </p:nvPr>
        </p:nvSpPr>
        <p:spPr>
          <a:xfrm>
            <a:off x="685800" y="4400550"/>
            <a:ext cx="5486399" cy="3600450"/>
          </a:xfrm>
          <a:prstGeom prst="rect">
            <a:avLst/>
          </a:prstGeom>
        </p:spPr>
        <p:txBody>
          <a:bodyPr lIns="91425" tIns="91425" rIns="91425" bIns="91425" anchor="t" anchorCtr="0">
            <a:noAutofit/>
          </a:bodyPr>
          <a:lstStyle/>
          <a:p>
            <a:pPr lvl="0">
              <a:spcBef>
                <a:spcPts val="0"/>
              </a:spcBef>
              <a:buNone/>
            </a:pPr>
            <a:endParaRPr/>
          </a:p>
        </p:txBody>
      </p:sp>
      <p:sp>
        <p:nvSpPr>
          <p:cNvPr id="161" name="Shape 161"/>
          <p:cNvSpPr>
            <a:spLocks noGrp="1" noRot="1" noChangeAspect="1"/>
          </p:cNvSpPr>
          <p:nvPr>
            <p:ph type="sldImg" idx="2"/>
          </p:nvPr>
        </p:nvSpPr>
        <p:spPr>
          <a:xfrm>
            <a:off x="685800" y="1143000"/>
            <a:ext cx="5486399" cy="3086099"/>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052158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Shape 211"/>
          <p:cNvSpPr txBox="1">
            <a:spLocks noGrp="1"/>
          </p:cNvSpPr>
          <p:nvPr>
            <p:ph type="body" idx="1"/>
          </p:nvPr>
        </p:nvSpPr>
        <p:spPr>
          <a:xfrm>
            <a:off x="685800" y="4400550"/>
            <a:ext cx="5486399" cy="3600450"/>
          </a:xfrm>
          <a:prstGeom prst="rect">
            <a:avLst/>
          </a:prstGeom>
        </p:spPr>
        <p:txBody>
          <a:bodyPr lIns="91425" tIns="91425" rIns="91425" bIns="91425" anchor="t" anchorCtr="0">
            <a:noAutofit/>
          </a:bodyPr>
          <a:lstStyle/>
          <a:p>
            <a:pPr lvl="0">
              <a:spcBef>
                <a:spcPts val="0"/>
              </a:spcBef>
              <a:buNone/>
            </a:pPr>
            <a:endParaRPr/>
          </a:p>
        </p:txBody>
      </p:sp>
      <p:sp>
        <p:nvSpPr>
          <p:cNvPr id="212" name="Shape 212"/>
          <p:cNvSpPr>
            <a:spLocks noGrp="1" noRot="1" noChangeAspect="1"/>
          </p:cNvSpPr>
          <p:nvPr>
            <p:ph type="sldImg" idx="2"/>
          </p:nvPr>
        </p:nvSpPr>
        <p:spPr>
          <a:xfrm>
            <a:off x="685800" y="1143000"/>
            <a:ext cx="5486399" cy="3086099"/>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053374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Shape 217"/>
          <p:cNvSpPr txBox="1">
            <a:spLocks noGrp="1"/>
          </p:cNvSpPr>
          <p:nvPr>
            <p:ph type="body" idx="1"/>
          </p:nvPr>
        </p:nvSpPr>
        <p:spPr>
          <a:xfrm>
            <a:off x="685800" y="4400550"/>
            <a:ext cx="5486399" cy="3600450"/>
          </a:xfrm>
          <a:prstGeom prst="rect">
            <a:avLst/>
          </a:prstGeom>
        </p:spPr>
        <p:txBody>
          <a:bodyPr lIns="91425" tIns="91425" rIns="91425" bIns="91425" anchor="t" anchorCtr="0">
            <a:noAutofit/>
          </a:bodyPr>
          <a:lstStyle/>
          <a:p>
            <a:pPr lvl="0">
              <a:spcBef>
                <a:spcPts val="0"/>
              </a:spcBef>
              <a:buNone/>
            </a:pPr>
            <a:endParaRPr/>
          </a:p>
        </p:txBody>
      </p:sp>
      <p:sp>
        <p:nvSpPr>
          <p:cNvPr id="218" name="Shape 218"/>
          <p:cNvSpPr>
            <a:spLocks noGrp="1" noRot="1" noChangeAspect="1"/>
          </p:cNvSpPr>
          <p:nvPr>
            <p:ph type="sldImg" idx="2"/>
          </p:nvPr>
        </p:nvSpPr>
        <p:spPr>
          <a:xfrm>
            <a:off x="685800" y="1143000"/>
            <a:ext cx="5486399" cy="3086099"/>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122633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Shape 223"/>
          <p:cNvSpPr txBox="1">
            <a:spLocks noGrp="1"/>
          </p:cNvSpPr>
          <p:nvPr>
            <p:ph type="body" idx="1"/>
          </p:nvPr>
        </p:nvSpPr>
        <p:spPr>
          <a:xfrm>
            <a:off x="685800" y="4400550"/>
            <a:ext cx="5486399" cy="3600450"/>
          </a:xfrm>
          <a:prstGeom prst="rect">
            <a:avLst/>
          </a:prstGeom>
        </p:spPr>
        <p:txBody>
          <a:bodyPr lIns="91425" tIns="91425" rIns="91425" bIns="91425" anchor="t" anchorCtr="0">
            <a:noAutofit/>
          </a:bodyPr>
          <a:lstStyle/>
          <a:p>
            <a:pPr lvl="0">
              <a:spcBef>
                <a:spcPts val="0"/>
              </a:spcBef>
              <a:buNone/>
            </a:pPr>
            <a:endParaRPr/>
          </a:p>
        </p:txBody>
      </p:sp>
      <p:sp>
        <p:nvSpPr>
          <p:cNvPr id="224" name="Shape 224"/>
          <p:cNvSpPr>
            <a:spLocks noGrp="1" noRot="1" noChangeAspect="1"/>
          </p:cNvSpPr>
          <p:nvPr>
            <p:ph type="sldImg" idx="2"/>
          </p:nvPr>
        </p:nvSpPr>
        <p:spPr>
          <a:xfrm>
            <a:off x="685800" y="1143000"/>
            <a:ext cx="5486399" cy="3086099"/>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06336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Shape 229"/>
          <p:cNvSpPr txBox="1">
            <a:spLocks noGrp="1"/>
          </p:cNvSpPr>
          <p:nvPr>
            <p:ph type="body" idx="1"/>
          </p:nvPr>
        </p:nvSpPr>
        <p:spPr>
          <a:xfrm>
            <a:off x="685800" y="4400550"/>
            <a:ext cx="5486399" cy="3600450"/>
          </a:xfrm>
          <a:prstGeom prst="rect">
            <a:avLst/>
          </a:prstGeom>
        </p:spPr>
        <p:txBody>
          <a:bodyPr lIns="91425" tIns="91425" rIns="91425" bIns="91425" anchor="t" anchorCtr="0">
            <a:noAutofit/>
          </a:bodyPr>
          <a:lstStyle/>
          <a:p>
            <a:pPr lvl="0">
              <a:spcBef>
                <a:spcPts val="0"/>
              </a:spcBef>
              <a:buNone/>
            </a:pPr>
            <a:endParaRPr/>
          </a:p>
        </p:txBody>
      </p:sp>
      <p:sp>
        <p:nvSpPr>
          <p:cNvPr id="230" name="Shape 230"/>
          <p:cNvSpPr>
            <a:spLocks noGrp="1" noRot="1" noChangeAspect="1"/>
          </p:cNvSpPr>
          <p:nvPr>
            <p:ph type="sldImg" idx="2"/>
          </p:nvPr>
        </p:nvSpPr>
        <p:spPr>
          <a:xfrm>
            <a:off x="685800" y="1143000"/>
            <a:ext cx="5486399" cy="3086099"/>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156856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Shape 234"/>
          <p:cNvSpPr txBox="1">
            <a:spLocks noGrp="1"/>
          </p:cNvSpPr>
          <p:nvPr>
            <p:ph type="body" idx="1"/>
          </p:nvPr>
        </p:nvSpPr>
        <p:spPr>
          <a:xfrm>
            <a:off x="685800" y="4400550"/>
            <a:ext cx="5486399" cy="3600450"/>
          </a:xfrm>
          <a:prstGeom prst="rect">
            <a:avLst/>
          </a:prstGeom>
        </p:spPr>
        <p:txBody>
          <a:bodyPr lIns="91425" tIns="91425" rIns="91425" bIns="91425" anchor="t" anchorCtr="0">
            <a:noAutofit/>
          </a:bodyPr>
          <a:lstStyle/>
          <a:p>
            <a:pPr lvl="0">
              <a:spcBef>
                <a:spcPts val="0"/>
              </a:spcBef>
              <a:buNone/>
            </a:pPr>
            <a:endParaRPr/>
          </a:p>
        </p:txBody>
      </p:sp>
      <p:sp>
        <p:nvSpPr>
          <p:cNvPr id="235" name="Shape 235"/>
          <p:cNvSpPr>
            <a:spLocks noGrp="1" noRot="1" noChangeAspect="1"/>
          </p:cNvSpPr>
          <p:nvPr>
            <p:ph type="sldImg" idx="2"/>
          </p:nvPr>
        </p:nvSpPr>
        <p:spPr>
          <a:xfrm>
            <a:off x="685800" y="1143000"/>
            <a:ext cx="5486399" cy="3086099"/>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73132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Shape 240"/>
          <p:cNvSpPr txBox="1">
            <a:spLocks noGrp="1"/>
          </p:cNvSpPr>
          <p:nvPr>
            <p:ph type="body" idx="1"/>
          </p:nvPr>
        </p:nvSpPr>
        <p:spPr>
          <a:xfrm>
            <a:off x="685800" y="4400550"/>
            <a:ext cx="5486399" cy="3600450"/>
          </a:xfrm>
          <a:prstGeom prst="rect">
            <a:avLst/>
          </a:prstGeom>
        </p:spPr>
        <p:txBody>
          <a:bodyPr lIns="91425" tIns="91425" rIns="91425" bIns="91425" anchor="t" anchorCtr="0">
            <a:noAutofit/>
          </a:bodyPr>
          <a:lstStyle/>
          <a:p>
            <a:pPr lvl="0">
              <a:spcBef>
                <a:spcPts val="0"/>
              </a:spcBef>
              <a:buNone/>
            </a:pPr>
            <a:endParaRPr/>
          </a:p>
        </p:txBody>
      </p:sp>
      <p:sp>
        <p:nvSpPr>
          <p:cNvPr id="241" name="Shape 241"/>
          <p:cNvSpPr>
            <a:spLocks noGrp="1" noRot="1" noChangeAspect="1"/>
          </p:cNvSpPr>
          <p:nvPr>
            <p:ph type="sldImg" idx="2"/>
          </p:nvPr>
        </p:nvSpPr>
        <p:spPr>
          <a:xfrm>
            <a:off x="685800" y="1143000"/>
            <a:ext cx="5486399" cy="3086099"/>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448899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Shape 246"/>
          <p:cNvSpPr txBox="1">
            <a:spLocks noGrp="1"/>
          </p:cNvSpPr>
          <p:nvPr>
            <p:ph type="body" idx="1"/>
          </p:nvPr>
        </p:nvSpPr>
        <p:spPr>
          <a:xfrm>
            <a:off x="685800" y="4400550"/>
            <a:ext cx="5486399" cy="3600450"/>
          </a:xfrm>
          <a:prstGeom prst="rect">
            <a:avLst/>
          </a:prstGeom>
        </p:spPr>
        <p:txBody>
          <a:bodyPr lIns="91425" tIns="91425" rIns="91425" bIns="91425" anchor="t" anchorCtr="0">
            <a:noAutofit/>
          </a:bodyPr>
          <a:lstStyle/>
          <a:p>
            <a:pPr lvl="0">
              <a:spcBef>
                <a:spcPts val="0"/>
              </a:spcBef>
              <a:buNone/>
            </a:pPr>
            <a:endParaRPr/>
          </a:p>
        </p:txBody>
      </p:sp>
      <p:sp>
        <p:nvSpPr>
          <p:cNvPr id="247" name="Shape 247"/>
          <p:cNvSpPr>
            <a:spLocks noGrp="1" noRot="1" noChangeAspect="1"/>
          </p:cNvSpPr>
          <p:nvPr>
            <p:ph type="sldImg" idx="2"/>
          </p:nvPr>
        </p:nvSpPr>
        <p:spPr>
          <a:xfrm>
            <a:off x="685800" y="1143000"/>
            <a:ext cx="5486399" cy="3086099"/>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775569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Shape 252"/>
          <p:cNvSpPr txBox="1">
            <a:spLocks noGrp="1"/>
          </p:cNvSpPr>
          <p:nvPr>
            <p:ph type="body" idx="1"/>
          </p:nvPr>
        </p:nvSpPr>
        <p:spPr>
          <a:xfrm>
            <a:off x="685800" y="4400550"/>
            <a:ext cx="5486399" cy="3600450"/>
          </a:xfrm>
          <a:prstGeom prst="rect">
            <a:avLst/>
          </a:prstGeom>
        </p:spPr>
        <p:txBody>
          <a:bodyPr lIns="91425" tIns="91425" rIns="91425" bIns="91425" anchor="t" anchorCtr="0">
            <a:noAutofit/>
          </a:bodyPr>
          <a:lstStyle/>
          <a:p>
            <a:pPr lvl="0">
              <a:spcBef>
                <a:spcPts val="0"/>
              </a:spcBef>
              <a:buNone/>
            </a:pPr>
            <a:endParaRPr/>
          </a:p>
        </p:txBody>
      </p:sp>
      <p:sp>
        <p:nvSpPr>
          <p:cNvPr id="253" name="Shape 253"/>
          <p:cNvSpPr>
            <a:spLocks noGrp="1" noRot="1" noChangeAspect="1"/>
          </p:cNvSpPr>
          <p:nvPr>
            <p:ph type="sldImg" idx="2"/>
          </p:nvPr>
        </p:nvSpPr>
        <p:spPr>
          <a:xfrm>
            <a:off x="685800" y="1143000"/>
            <a:ext cx="5486399" cy="3086099"/>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31694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Shape 258"/>
          <p:cNvSpPr txBox="1">
            <a:spLocks noGrp="1"/>
          </p:cNvSpPr>
          <p:nvPr>
            <p:ph type="body" idx="1"/>
          </p:nvPr>
        </p:nvSpPr>
        <p:spPr>
          <a:xfrm>
            <a:off x="685800" y="4400550"/>
            <a:ext cx="5486399" cy="3600450"/>
          </a:xfrm>
          <a:prstGeom prst="rect">
            <a:avLst/>
          </a:prstGeom>
        </p:spPr>
        <p:txBody>
          <a:bodyPr lIns="91425" tIns="91425" rIns="91425" bIns="91425" anchor="t" anchorCtr="0">
            <a:noAutofit/>
          </a:bodyPr>
          <a:lstStyle/>
          <a:p>
            <a:pPr lvl="0">
              <a:spcBef>
                <a:spcPts val="0"/>
              </a:spcBef>
              <a:buNone/>
            </a:pPr>
            <a:endParaRPr/>
          </a:p>
        </p:txBody>
      </p:sp>
      <p:sp>
        <p:nvSpPr>
          <p:cNvPr id="259" name="Shape 259"/>
          <p:cNvSpPr>
            <a:spLocks noGrp="1" noRot="1" noChangeAspect="1"/>
          </p:cNvSpPr>
          <p:nvPr>
            <p:ph type="sldImg" idx="2"/>
          </p:nvPr>
        </p:nvSpPr>
        <p:spPr>
          <a:xfrm>
            <a:off x="685800" y="1143000"/>
            <a:ext cx="5486399" cy="3086099"/>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6589753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Shape 264"/>
          <p:cNvSpPr txBox="1">
            <a:spLocks noGrp="1"/>
          </p:cNvSpPr>
          <p:nvPr>
            <p:ph type="body" idx="1"/>
          </p:nvPr>
        </p:nvSpPr>
        <p:spPr>
          <a:xfrm>
            <a:off x="685800" y="4400550"/>
            <a:ext cx="5486399" cy="3600450"/>
          </a:xfrm>
          <a:prstGeom prst="rect">
            <a:avLst/>
          </a:prstGeom>
        </p:spPr>
        <p:txBody>
          <a:bodyPr lIns="91425" tIns="91425" rIns="91425" bIns="91425" anchor="t" anchorCtr="0">
            <a:noAutofit/>
          </a:bodyPr>
          <a:lstStyle/>
          <a:p>
            <a:pPr lvl="0">
              <a:spcBef>
                <a:spcPts val="0"/>
              </a:spcBef>
              <a:buNone/>
            </a:pPr>
            <a:endParaRPr/>
          </a:p>
        </p:txBody>
      </p:sp>
      <p:sp>
        <p:nvSpPr>
          <p:cNvPr id="265" name="Shape 265"/>
          <p:cNvSpPr>
            <a:spLocks noGrp="1" noRot="1" noChangeAspect="1"/>
          </p:cNvSpPr>
          <p:nvPr>
            <p:ph type="sldImg" idx="2"/>
          </p:nvPr>
        </p:nvSpPr>
        <p:spPr>
          <a:xfrm>
            <a:off x="685800" y="1143000"/>
            <a:ext cx="5486399" cy="3086099"/>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199417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Shape 164"/>
          <p:cNvSpPr txBox="1">
            <a:spLocks noGrp="1"/>
          </p:cNvSpPr>
          <p:nvPr>
            <p:ph type="body" idx="1"/>
          </p:nvPr>
        </p:nvSpPr>
        <p:spPr>
          <a:xfrm>
            <a:off x="685800" y="4400550"/>
            <a:ext cx="5486399" cy="3600450"/>
          </a:xfrm>
          <a:prstGeom prst="rect">
            <a:avLst/>
          </a:prstGeom>
        </p:spPr>
        <p:txBody>
          <a:bodyPr lIns="91425" tIns="91425" rIns="91425" bIns="91425" anchor="t" anchorCtr="0">
            <a:noAutofit/>
          </a:bodyPr>
          <a:lstStyle/>
          <a:p>
            <a:pPr lvl="0">
              <a:spcBef>
                <a:spcPts val="0"/>
              </a:spcBef>
              <a:buNone/>
            </a:pPr>
            <a:endParaRPr/>
          </a:p>
        </p:txBody>
      </p:sp>
      <p:sp>
        <p:nvSpPr>
          <p:cNvPr id="165" name="Shape 165"/>
          <p:cNvSpPr>
            <a:spLocks noGrp="1" noRot="1" noChangeAspect="1"/>
          </p:cNvSpPr>
          <p:nvPr>
            <p:ph type="sldImg" idx="2"/>
          </p:nvPr>
        </p:nvSpPr>
        <p:spPr>
          <a:xfrm>
            <a:off x="685800" y="1143000"/>
            <a:ext cx="5486399" cy="3086099"/>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7045428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Shape 270"/>
          <p:cNvSpPr txBox="1">
            <a:spLocks noGrp="1"/>
          </p:cNvSpPr>
          <p:nvPr>
            <p:ph type="body" idx="1"/>
          </p:nvPr>
        </p:nvSpPr>
        <p:spPr>
          <a:xfrm>
            <a:off x="685800" y="4400550"/>
            <a:ext cx="5486399" cy="3600450"/>
          </a:xfrm>
          <a:prstGeom prst="rect">
            <a:avLst/>
          </a:prstGeom>
        </p:spPr>
        <p:txBody>
          <a:bodyPr lIns="91425" tIns="91425" rIns="91425" bIns="91425" anchor="t" anchorCtr="0">
            <a:noAutofit/>
          </a:bodyPr>
          <a:lstStyle/>
          <a:p>
            <a:pPr lvl="0">
              <a:spcBef>
                <a:spcPts val="0"/>
              </a:spcBef>
              <a:buNone/>
            </a:pPr>
            <a:endParaRPr/>
          </a:p>
        </p:txBody>
      </p:sp>
      <p:sp>
        <p:nvSpPr>
          <p:cNvPr id="271" name="Shape 271"/>
          <p:cNvSpPr>
            <a:spLocks noGrp="1" noRot="1" noChangeAspect="1"/>
          </p:cNvSpPr>
          <p:nvPr>
            <p:ph type="sldImg" idx="2"/>
          </p:nvPr>
        </p:nvSpPr>
        <p:spPr>
          <a:xfrm>
            <a:off x="685800" y="1143000"/>
            <a:ext cx="5486399" cy="3086099"/>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8636201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Shape 300"/>
          <p:cNvSpPr txBox="1">
            <a:spLocks noGrp="1"/>
          </p:cNvSpPr>
          <p:nvPr>
            <p:ph type="body" idx="1"/>
          </p:nvPr>
        </p:nvSpPr>
        <p:spPr>
          <a:xfrm>
            <a:off x="685800" y="4400550"/>
            <a:ext cx="5486399" cy="3600450"/>
          </a:xfrm>
          <a:prstGeom prst="rect">
            <a:avLst/>
          </a:prstGeom>
        </p:spPr>
        <p:txBody>
          <a:bodyPr lIns="91425" tIns="91425" rIns="91425" bIns="91425" anchor="t" anchorCtr="0">
            <a:noAutofit/>
          </a:bodyPr>
          <a:lstStyle/>
          <a:p>
            <a:pPr lvl="0">
              <a:spcBef>
                <a:spcPts val="0"/>
              </a:spcBef>
              <a:buNone/>
            </a:pPr>
            <a:endParaRPr/>
          </a:p>
        </p:txBody>
      </p:sp>
      <p:sp>
        <p:nvSpPr>
          <p:cNvPr id="301" name="Shape 301"/>
          <p:cNvSpPr>
            <a:spLocks noGrp="1" noRot="1" noChangeAspect="1"/>
          </p:cNvSpPr>
          <p:nvPr>
            <p:ph type="sldImg" idx="2"/>
          </p:nvPr>
        </p:nvSpPr>
        <p:spPr>
          <a:xfrm>
            <a:off x="685800" y="1143000"/>
            <a:ext cx="5486399" cy="3086099"/>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2536186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Shape 306"/>
          <p:cNvSpPr txBox="1">
            <a:spLocks noGrp="1"/>
          </p:cNvSpPr>
          <p:nvPr>
            <p:ph type="body" idx="1"/>
          </p:nvPr>
        </p:nvSpPr>
        <p:spPr>
          <a:xfrm>
            <a:off x="685800" y="4400550"/>
            <a:ext cx="5486399" cy="3600450"/>
          </a:xfrm>
          <a:prstGeom prst="rect">
            <a:avLst/>
          </a:prstGeom>
        </p:spPr>
        <p:txBody>
          <a:bodyPr lIns="91425" tIns="91425" rIns="91425" bIns="91425" anchor="t" anchorCtr="0">
            <a:noAutofit/>
          </a:bodyPr>
          <a:lstStyle/>
          <a:p>
            <a:pPr lvl="0">
              <a:spcBef>
                <a:spcPts val="0"/>
              </a:spcBef>
              <a:buNone/>
            </a:pPr>
            <a:endParaRPr/>
          </a:p>
        </p:txBody>
      </p:sp>
      <p:sp>
        <p:nvSpPr>
          <p:cNvPr id="307" name="Shape 307"/>
          <p:cNvSpPr>
            <a:spLocks noGrp="1" noRot="1" noChangeAspect="1"/>
          </p:cNvSpPr>
          <p:nvPr>
            <p:ph type="sldImg" idx="2"/>
          </p:nvPr>
        </p:nvSpPr>
        <p:spPr>
          <a:xfrm>
            <a:off x="685800" y="1143000"/>
            <a:ext cx="5486399" cy="3086099"/>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030752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Shape 312"/>
          <p:cNvSpPr txBox="1">
            <a:spLocks noGrp="1"/>
          </p:cNvSpPr>
          <p:nvPr>
            <p:ph type="body" idx="1"/>
          </p:nvPr>
        </p:nvSpPr>
        <p:spPr>
          <a:xfrm>
            <a:off x="685800" y="4400550"/>
            <a:ext cx="5486399" cy="3600450"/>
          </a:xfrm>
          <a:prstGeom prst="rect">
            <a:avLst/>
          </a:prstGeom>
        </p:spPr>
        <p:txBody>
          <a:bodyPr lIns="91425" tIns="91425" rIns="91425" bIns="91425" anchor="t" anchorCtr="0">
            <a:noAutofit/>
          </a:bodyPr>
          <a:lstStyle/>
          <a:p>
            <a:pPr lvl="0">
              <a:spcBef>
                <a:spcPts val="0"/>
              </a:spcBef>
              <a:buNone/>
            </a:pPr>
            <a:endParaRPr/>
          </a:p>
        </p:txBody>
      </p:sp>
      <p:sp>
        <p:nvSpPr>
          <p:cNvPr id="313" name="Shape 313"/>
          <p:cNvSpPr>
            <a:spLocks noGrp="1" noRot="1" noChangeAspect="1"/>
          </p:cNvSpPr>
          <p:nvPr>
            <p:ph type="sldImg" idx="2"/>
          </p:nvPr>
        </p:nvSpPr>
        <p:spPr>
          <a:xfrm>
            <a:off x="685800" y="1143000"/>
            <a:ext cx="5486399" cy="3086099"/>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7327243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Shape 318"/>
          <p:cNvSpPr txBox="1">
            <a:spLocks noGrp="1"/>
          </p:cNvSpPr>
          <p:nvPr>
            <p:ph type="body" idx="1"/>
          </p:nvPr>
        </p:nvSpPr>
        <p:spPr>
          <a:xfrm>
            <a:off x="685800" y="4400550"/>
            <a:ext cx="5486399" cy="3600450"/>
          </a:xfrm>
          <a:prstGeom prst="rect">
            <a:avLst/>
          </a:prstGeom>
        </p:spPr>
        <p:txBody>
          <a:bodyPr lIns="91425" tIns="91425" rIns="91425" bIns="91425" anchor="t" anchorCtr="0">
            <a:noAutofit/>
          </a:bodyPr>
          <a:lstStyle/>
          <a:p>
            <a:pPr lvl="0">
              <a:spcBef>
                <a:spcPts val="0"/>
              </a:spcBef>
              <a:buNone/>
            </a:pPr>
            <a:endParaRPr/>
          </a:p>
        </p:txBody>
      </p:sp>
      <p:sp>
        <p:nvSpPr>
          <p:cNvPr id="319" name="Shape 319"/>
          <p:cNvSpPr>
            <a:spLocks noGrp="1" noRot="1" noChangeAspect="1"/>
          </p:cNvSpPr>
          <p:nvPr>
            <p:ph type="sldImg" idx="2"/>
          </p:nvPr>
        </p:nvSpPr>
        <p:spPr>
          <a:xfrm>
            <a:off x="685800" y="1143000"/>
            <a:ext cx="5486399" cy="3086099"/>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1244052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Shape 324"/>
          <p:cNvSpPr txBox="1">
            <a:spLocks noGrp="1"/>
          </p:cNvSpPr>
          <p:nvPr>
            <p:ph type="body" idx="1"/>
          </p:nvPr>
        </p:nvSpPr>
        <p:spPr>
          <a:xfrm>
            <a:off x="685800" y="4400550"/>
            <a:ext cx="5486399" cy="3600450"/>
          </a:xfrm>
          <a:prstGeom prst="rect">
            <a:avLst/>
          </a:prstGeom>
        </p:spPr>
        <p:txBody>
          <a:bodyPr lIns="91425" tIns="91425" rIns="91425" bIns="91425" anchor="t" anchorCtr="0">
            <a:noAutofit/>
          </a:bodyPr>
          <a:lstStyle/>
          <a:p>
            <a:pPr lvl="0">
              <a:spcBef>
                <a:spcPts val="0"/>
              </a:spcBef>
              <a:buNone/>
            </a:pPr>
            <a:endParaRPr/>
          </a:p>
        </p:txBody>
      </p:sp>
      <p:sp>
        <p:nvSpPr>
          <p:cNvPr id="325" name="Shape 325"/>
          <p:cNvSpPr>
            <a:spLocks noGrp="1" noRot="1" noChangeAspect="1"/>
          </p:cNvSpPr>
          <p:nvPr>
            <p:ph type="sldImg" idx="2"/>
          </p:nvPr>
        </p:nvSpPr>
        <p:spPr>
          <a:xfrm>
            <a:off x="685800" y="1143000"/>
            <a:ext cx="5486399" cy="3086099"/>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5883582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
        <p:cNvGrpSpPr/>
        <p:nvPr/>
      </p:nvGrpSpPr>
      <p:grpSpPr>
        <a:xfrm>
          <a:off x="0" y="0"/>
          <a:ext cx="0" cy="0"/>
          <a:chOff x="0" y="0"/>
          <a:chExt cx="0" cy="0"/>
        </a:xfrm>
      </p:grpSpPr>
      <p:sp>
        <p:nvSpPr>
          <p:cNvPr id="330" name="Shape 330"/>
          <p:cNvSpPr txBox="1">
            <a:spLocks noGrp="1"/>
          </p:cNvSpPr>
          <p:nvPr>
            <p:ph type="body" idx="1"/>
          </p:nvPr>
        </p:nvSpPr>
        <p:spPr>
          <a:xfrm>
            <a:off x="685800" y="4400550"/>
            <a:ext cx="5486399" cy="3600450"/>
          </a:xfrm>
          <a:prstGeom prst="rect">
            <a:avLst/>
          </a:prstGeom>
        </p:spPr>
        <p:txBody>
          <a:bodyPr lIns="91425" tIns="91425" rIns="91425" bIns="91425" anchor="t" anchorCtr="0">
            <a:noAutofit/>
          </a:bodyPr>
          <a:lstStyle/>
          <a:p>
            <a:pPr lvl="0">
              <a:spcBef>
                <a:spcPts val="0"/>
              </a:spcBef>
              <a:buNone/>
            </a:pPr>
            <a:endParaRPr/>
          </a:p>
        </p:txBody>
      </p:sp>
      <p:sp>
        <p:nvSpPr>
          <p:cNvPr id="331" name="Shape 331"/>
          <p:cNvSpPr>
            <a:spLocks noGrp="1" noRot="1" noChangeAspect="1"/>
          </p:cNvSpPr>
          <p:nvPr>
            <p:ph type="sldImg" idx="2"/>
          </p:nvPr>
        </p:nvSpPr>
        <p:spPr>
          <a:xfrm>
            <a:off x="685800" y="1143000"/>
            <a:ext cx="5486399" cy="3086099"/>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3746766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Shape 335"/>
          <p:cNvSpPr txBox="1">
            <a:spLocks noGrp="1"/>
          </p:cNvSpPr>
          <p:nvPr>
            <p:ph type="body" idx="1"/>
          </p:nvPr>
        </p:nvSpPr>
        <p:spPr>
          <a:xfrm>
            <a:off x="685800" y="4400550"/>
            <a:ext cx="5486399" cy="3600450"/>
          </a:xfrm>
          <a:prstGeom prst="rect">
            <a:avLst/>
          </a:prstGeom>
        </p:spPr>
        <p:txBody>
          <a:bodyPr lIns="91425" tIns="91425" rIns="91425" bIns="91425" anchor="t" anchorCtr="0">
            <a:noAutofit/>
          </a:bodyPr>
          <a:lstStyle/>
          <a:p>
            <a:pPr lvl="0">
              <a:spcBef>
                <a:spcPts val="0"/>
              </a:spcBef>
              <a:buNone/>
            </a:pPr>
            <a:endParaRPr/>
          </a:p>
        </p:txBody>
      </p:sp>
      <p:sp>
        <p:nvSpPr>
          <p:cNvPr id="336" name="Shape 336"/>
          <p:cNvSpPr>
            <a:spLocks noGrp="1" noRot="1" noChangeAspect="1"/>
          </p:cNvSpPr>
          <p:nvPr>
            <p:ph type="sldImg" idx="2"/>
          </p:nvPr>
        </p:nvSpPr>
        <p:spPr>
          <a:xfrm>
            <a:off x="685800" y="1143000"/>
            <a:ext cx="5486399" cy="3086099"/>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8777679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Shape 341"/>
          <p:cNvSpPr txBox="1">
            <a:spLocks noGrp="1"/>
          </p:cNvSpPr>
          <p:nvPr>
            <p:ph type="body" idx="1"/>
          </p:nvPr>
        </p:nvSpPr>
        <p:spPr>
          <a:xfrm>
            <a:off x="685800" y="4400550"/>
            <a:ext cx="5486399" cy="3600450"/>
          </a:xfrm>
          <a:prstGeom prst="rect">
            <a:avLst/>
          </a:prstGeom>
        </p:spPr>
        <p:txBody>
          <a:bodyPr lIns="91425" tIns="91425" rIns="91425" bIns="91425" anchor="t" anchorCtr="0">
            <a:noAutofit/>
          </a:bodyPr>
          <a:lstStyle/>
          <a:p>
            <a:pPr lvl="0">
              <a:spcBef>
                <a:spcPts val="0"/>
              </a:spcBef>
              <a:buNone/>
            </a:pPr>
            <a:endParaRPr/>
          </a:p>
        </p:txBody>
      </p:sp>
      <p:sp>
        <p:nvSpPr>
          <p:cNvPr id="342" name="Shape 342"/>
          <p:cNvSpPr>
            <a:spLocks noGrp="1" noRot="1" noChangeAspect="1"/>
          </p:cNvSpPr>
          <p:nvPr>
            <p:ph type="sldImg" idx="2"/>
          </p:nvPr>
        </p:nvSpPr>
        <p:spPr>
          <a:xfrm>
            <a:off x="685800" y="1143000"/>
            <a:ext cx="5486399" cy="3086099"/>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4918290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Shape 347"/>
          <p:cNvSpPr txBox="1">
            <a:spLocks noGrp="1"/>
          </p:cNvSpPr>
          <p:nvPr>
            <p:ph type="body" idx="1"/>
          </p:nvPr>
        </p:nvSpPr>
        <p:spPr>
          <a:xfrm>
            <a:off x="685800" y="4400550"/>
            <a:ext cx="5486399" cy="3600450"/>
          </a:xfrm>
          <a:prstGeom prst="rect">
            <a:avLst/>
          </a:prstGeom>
        </p:spPr>
        <p:txBody>
          <a:bodyPr lIns="91425" tIns="91425" rIns="91425" bIns="91425" anchor="t" anchorCtr="0">
            <a:noAutofit/>
          </a:bodyPr>
          <a:lstStyle/>
          <a:p>
            <a:pPr lvl="0">
              <a:spcBef>
                <a:spcPts val="0"/>
              </a:spcBef>
              <a:buNone/>
            </a:pPr>
            <a:endParaRPr/>
          </a:p>
        </p:txBody>
      </p:sp>
      <p:sp>
        <p:nvSpPr>
          <p:cNvPr id="348" name="Shape 348"/>
          <p:cNvSpPr>
            <a:spLocks noGrp="1" noRot="1" noChangeAspect="1"/>
          </p:cNvSpPr>
          <p:nvPr>
            <p:ph type="sldImg" idx="2"/>
          </p:nvPr>
        </p:nvSpPr>
        <p:spPr>
          <a:xfrm>
            <a:off x="685800" y="1143000"/>
            <a:ext cx="5486399" cy="3086099"/>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156588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Shape 170"/>
          <p:cNvSpPr txBox="1">
            <a:spLocks noGrp="1"/>
          </p:cNvSpPr>
          <p:nvPr>
            <p:ph type="body" idx="1"/>
          </p:nvPr>
        </p:nvSpPr>
        <p:spPr>
          <a:xfrm>
            <a:off x="685800" y="4400550"/>
            <a:ext cx="5486399" cy="3600450"/>
          </a:xfrm>
          <a:prstGeom prst="rect">
            <a:avLst/>
          </a:prstGeom>
        </p:spPr>
        <p:txBody>
          <a:bodyPr lIns="91425" tIns="91425" rIns="91425" bIns="91425" anchor="t" anchorCtr="0">
            <a:noAutofit/>
          </a:bodyPr>
          <a:lstStyle/>
          <a:p>
            <a:pPr lvl="0">
              <a:spcBef>
                <a:spcPts val="0"/>
              </a:spcBef>
              <a:buNone/>
            </a:pPr>
            <a:endParaRPr/>
          </a:p>
        </p:txBody>
      </p:sp>
      <p:sp>
        <p:nvSpPr>
          <p:cNvPr id="171" name="Shape 171"/>
          <p:cNvSpPr>
            <a:spLocks noGrp="1" noRot="1" noChangeAspect="1"/>
          </p:cNvSpPr>
          <p:nvPr>
            <p:ph type="sldImg" idx="2"/>
          </p:nvPr>
        </p:nvSpPr>
        <p:spPr>
          <a:xfrm>
            <a:off x="685800" y="1143000"/>
            <a:ext cx="5486399" cy="3086099"/>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12718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Shape 353"/>
          <p:cNvSpPr txBox="1">
            <a:spLocks noGrp="1"/>
          </p:cNvSpPr>
          <p:nvPr>
            <p:ph type="body" idx="1"/>
          </p:nvPr>
        </p:nvSpPr>
        <p:spPr>
          <a:xfrm>
            <a:off x="685800" y="4400550"/>
            <a:ext cx="5486400" cy="3600600"/>
          </a:xfrm>
          <a:prstGeom prst="rect">
            <a:avLst/>
          </a:prstGeom>
        </p:spPr>
        <p:txBody>
          <a:bodyPr lIns="91425" tIns="91425" rIns="91425" bIns="91425" anchor="t" anchorCtr="0">
            <a:noAutofit/>
          </a:bodyPr>
          <a:lstStyle/>
          <a:p>
            <a:pPr lvl="0" rtl="0">
              <a:spcBef>
                <a:spcPts val="0"/>
              </a:spcBef>
              <a:buNone/>
            </a:pPr>
            <a:endParaRPr/>
          </a:p>
        </p:txBody>
      </p:sp>
      <p:sp>
        <p:nvSpPr>
          <p:cNvPr id="354" name="Shape 354"/>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6654985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Shape 359"/>
          <p:cNvSpPr txBox="1">
            <a:spLocks noGrp="1"/>
          </p:cNvSpPr>
          <p:nvPr>
            <p:ph type="body" idx="1"/>
          </p:nvPr>
        </p:nvSpPr>
        <p:spPr>
          <a:xfrm>
            <a:off x="685800" y="4400550"/>
            <a:ext cx="5486400" cy="3600600"/>
          </a:xfrm>
          <a:prstGeom prst="rect">
            <a:avLst/>
          </a:prstGeom>
        </p:spPr>
        <p:txBody>
          <a:bodyPr lIns="91425" tIns="91425" rIns="91425" bIns="91425" anchor="t" anchorCtr="0">
            <a:noAutofit/>
          </a:bodyPr>
          <a:lstStyle/>
          <a:p>
            <a:pPr lvl="0" rtl="0">
              <a:spcBef>
                <a:spcPts val="0"/>
              </a:spcBef>
              <a:buNone/>
            </a:pPr>
            <a:endParaRPr/>
          </a:p>
        </p:txBody>
      </p:sp>
      <p:sp>
        <p:nvSpPr>
          <p:cNvPr id="360" name="Shape 360"/>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1570181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
        <p:cNvGrpSpPr/>
        <p:nvPr/>
      </p:nvGrpSpPr>
      <p:grpSpPr>
        <a:xfrm>
          <a:off x="0" y="0"/>
          <a:ext cx="0" cy="0"/>
          <a:chOff x="0" y="0"/>
          <a:chExt cx="0" cy="0"/>
        </a:xfrm>
      </p:grpSpPr>
      <p:sp>
        <p:nvSpPr>
          <p:cNvPr id="365" name="Shape 365"/>
          <p:cNvSpPr txBox="1">
            <a:spLocks noGrp="1"/>
          </p:cNvSpPr>
          <p:nvPr>
            <p:ph type="body" idx="1"/>
          </p:nvPr>
        </p:nvSpPr>
        <p:spPr>
          <a:xfrm>
            <a:off x="685800" y="4400550"/>
            <a:ext cx="5486400" cy="3600600"/>
          </a:xfrm>
          <a:prstGeom prst="rect">
            <a:avLst/>
          </a:prstGeom>
        </p:spPr>
        <p:txBody>
          <a:bodyPr lIns="91425" tIns="91425" rIns="91425" bIns="91425" anchor="t" anchorCtr="0">
            <a:noAutofit/>
          </a:bodyPr>
          <a:lstStyle/>
          <a:p>
            <a:pPr lvl="0" rtl="0">
              <a:spcBef>
                <a:spcPts val="0"/>
              </a:spcBef>
              <a:buNone/>
            </a:pPr>
            <a:endParaRPr/>
          </a:p>
        </p:txBody>
      </p:sp>
      <p:sp>
        <p:nvSpPr>
          <p:cNvPr id="366" name="Shape 366"/>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724997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0"/>
        <p:cNvGrpSpPr/>
        <p:nvPr/>
      </p:nvGrpSpPr>
      <p:grpSpPr>
        <a:xfrm>
          <a:off x="0" y="0"/>
          <a:ext cx="0" cy="0"/>
          <a:chOff x="0" y="0"/>
          <a:chExt cx="0" cy="0"/>
        </a:xfrm>
      </p:grpSpPr>
      <p:sp>
        <p:nvSpPr>
          <p:cNvPr id="371" name="Shape 371"/>
          <p:cNvSpPr txBox="1">
            <a:spLocks noGrp="1"/>
          </p:cNvSpPr>
          <p:nvPr>
            <p:ph type="body" idx="1"/>
          </p:nvPr>
        </p:nvSpPr>
        <p:spPr>
          <a:xfrm>
            <a:off x="685800" y="4400550"/>
            <a:ext cx="5486400" cy="3600600"/>
          </a:xfrm>
          <a:prstGeom prst="rect">
            <a:avLst/>
          </a:prstGeom>
        </p:spPr>
        <p:txBody>
          <a:bodyPr lIns="91425" tIns="91425" rIns="91425" bIns="91425" anchor="t" anchorCtr="0">
            <a:noAutofit/>
          </a:bodyPr>
          <a:lstStyle/>
          <a:p>
            <a:pPr lvl="0" rtl="0">
              <a:spcBef>
                <a:spcPts val="0"/>
              </a:spcBef>
              <a:buNone/>
            </a:pPr>
            <a:endParaRPr/>
          </a:p>
        </p:txBody>
      </p:sp>
      <p:sp>
        <p:nvSpPr>
          <p:cNvPr id="372" name="Shape 372"/>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096176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Shape 176"/>
          <p:cNvSpPr txBox="1">
            <a:spLocks noGrp="1"/>
          </p:cNvSpPr>
          <p:nvPr>
            <p:ph type="body" idx="1"/>
          </p:nvPr>
        </p:nvSpPr>
        <p:spPr>
          <a:xfrm>
            <a:off x="685800" y="4400550"/>
            <a:ext cx="5486399" cy="3600450"/>
          </a:xfrm>
          <a:prstGeom prst="rect">
            <a:avLst/>
          </a:prstGeom>
        </p:spPr>
        <p:txBody>
          <a:bodyPr lIns="91425" tIns="91425" rIns="91425" bIns="91425" anchor="t" anchorCtr="0">
            <a:noAutofit/>
          </a:bodyPr>
          <a:lstStyle/>
          <a:p>
            <a:pPr lvl="0">
              <a:spcBef>
                <a:spcPts val="0"/>
              </a:spcBef>
              <a:buNone/>
            </a:pPr>
            <a:endParaRPr/>
          </a:p>
        </p:txBody>
      </p:sp>
      <p:sp>
        <p:nvSpPr>
          <p:cNvPr id="177" name="Shape 177"/>
          <p:cNvSpPr>
            <a:spLocks noGrp="1" noRot="1" noChangeAspect="1"/>
          </p:cNvSpPr>
          <p:nvPr>
            <p:ph type="sldImg" idx="2"/>
          </p:nvPr>
        </p:nvSpPr>
        <p:spPr>
          <a:xfrm>
            <a:off x="685800" y="1143000"/>
            <a:ext cx="5486399" cy="3086099"/>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416665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Shape 182"/>
          <p:cNvSpPr txBox="1">
            <a:spLocks noGrp="1"/>
          </p:cNvSpPr>
          <p:nvPr>
            <p:ph type="body" idx="1"/>
          </p:nvPr>
        </p:nvSpPr>
        <p:spPr>
          <a:xfrm>
            <a:off x="685800" y="4400550"/>
            <a:ext cx="5486399" cy="3600450"/>
          </a:xfrm>
          <a:prstGeom prst="rect">
            <a:avLst/>
          </a:prstGeom>
        </p:spPr>
        <p:txBody>
          <a:bodyPr lIns="91425" tIns="91425" rIns="91425" bIns="91425" anchor="t" anchorCtr="0">
            <a:noAutofit/>
          </a:bodyPr>
          <a:lstStyle/>
          <a:p>
            <a:pPr lvl="0">
              <a:spcBef>
                <a:spcPts val="0"/>
              </a:spcBef>
              <a:buNone/>
            </a:pPr>
            <a:endParaRPr/>
          </a:p>
        </p:txBody>
      </p:sp>
      <p:sp>
        <p:nvSpPr>
          <p:cNvPr id="183" name="Shape 183"/>
          <p:cNvSpPr>
            <a:spLocks noGrp="1" noRot="1" noChangeAspect="1"/>
          </p:cNvSpPr>
          <p:nvPr>
            <p:ph type="sldImg" idx="2"/>
          </p:nvPr>
        </p:nvSpPr>
        <p:spPr>
          <a:xfrm>
            <a:off x="685800" y="1143000"/>
            <a:ext cx="5486399" cy="3086099"/>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600819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Shape 188"/>
          <p:cNvSpPr txBox="1">
            <a:spLocks noGrp="1"/>
          </p:cNvSpPr>
          <p:nvPr>
            <p:ph type="body" idx="1"/>
          </p:nvPr>
        </p:nvSpPr>
        <p:spPr>
          <a:xfrm>
            <a:off x="685800" y="4400550"/>
            <a:ext cx="5486400" cy="3600600"/>
          </a:xfrm>
          <a:prstGeom prst="rect">
            <a:avLst/>
          </a:prstGeom>
        </p:spPr>
        <p:txBody>
          <a:bodyPr lIns="91425" tIns="91425" rIns="91425" bIns="91425" anchor="t" anchorCtr="0">
            <a:noAutofit/>
          </a:bodyPr>
          <a:lstStyle/>
          <a:p>
            <a:pPr lvl="0" rtl="0">
              <a:spcBef>
                <a:spcPts val="0"/>
              </a:spcBef>
              <a:buNone/>
            </a:pPr>
            <a:endParaRPr/>
          </a:p>
        </p:txBody>
      </p:sp>
      <p:sp>
        <p:nvSpPr>
          <p:cNvPr id="189" name="Shape 189"/>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001677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Shape 194"/>
          <p:cNvSpPr txBox="1">
            <a:spLocks noGrp="1"/>
          </p:cNvSpPr>
          <p:nvPr>
            <p:ph type="body" idx="1"/>
          </p:nvPr>
        </p:nvSpPr>
        <p:spPr>
          <a:xfrm>
            <a:off x="685800" y="4400550"/>
            <a:ext cx="5486399" cy="3600450"/>
          </a:xfrm>
          <a:prstGeom prst="rect">
            <a:avLst/>
          </a:prstGeom>
        </p:spPr>
        <p:txBody>
          <a:bodyPr lIns="91425" tIns="91425" rIns="91425" bIns="91425" anchor="t" anchorCtr="0">
            <a:noAutofit/>
          </a:bodyPr>
          <a:lstStyle/>
          <a:p>
            <a:pPr lvl="0">
              <a:spcBef>
                <a:spcPts val="0"/>
              </a:spcBef>
              <a:buNone/>
            </a:pPr>
            <a:endParaRPr/>
          </a:p>
        </p:txBody>
      </p:sp>
      <p:sp>
        <p:nvSpPr>
          <p:cNvPr id="195" name="Shape 195"/>
          <p:cNvSpPr>
            <a:spLocks noGrp="1" noRot="1" noChangeAspect="1"/>
          </p:cNvSpPr>
          <p:nvPr>
            <p:ph type="sldImg" idx="2"/>
          </p:nvPr>
        </p:nvSpPr>
        <p:spPr>
          <a:xfrm>
            <a:off x="685800" y="1143000"/>
            <a:ext cx="5486399" cy="3086099"/>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875831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Shape 199"/>
          <p:cNvSpPr txBox="1">
            <a:spLocks noGrp="1"/>
          </p:cNvSpPr>
          <p:nvPr>
            <p:ph type="body" idx="1"/>
          </p:nvPr>
        </p:nvSpPr>
        <p:spPr>
          <a:xfrm>
            <a:off x="685800" y="4400550"/>
            <a:ext cx="5486400" cy="3600600"/>
          </a:xfrm>
          <a:prstGeom prst="rect">
            <a:avLst/>
          </a:prstGeom>
        </p:spPr>
        <p:txBody>
          <a:bodyPr lIns="91425" tIns="91425" rIns="91425" bIns="91425" anchor="t" anchorCtr="0">
            <a:noAutofit/>
          </a:bodyPr>
          <a:lstStyle/>
          <a:p>
            <a:pPr lvl="0" rtl="0">
              <a:spcBef>
                <a:spcPts val="0"/>
              </a:spcBef>
              <a:buNone/>
            </a:pPr>
            <a:endParaRPr/>
          </a:p>
        </p:txBody>
      </p:sp>
      <p:sp>
        <p:nvSpPr>
          <p:cNvPr id="200" name="Shape 200"/>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844772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Shape 205"/>
          <p:cNvSpPr txBox="1">
            <a:spLocks noGrp="1"/>
          </p:cNvSpPr>
          <p:nvPr>
            <p:ph type="body" idx="1"/>
          </p:nvPr>
        </p:nvSpPr>
        <p:spPr>
          <a:xfrm>
            <a:off x="685800" y="4400550"/>
            <a:ext cx="5486399" cy="3600450"/>
          </a:xfrm>
          <a:prstGeom prst="rect">
            <a:avLst/>
          </a:prstGeom>
        </p:spPr>
        <p:txBody>
          <a:bodyPr lIns="91425" tIns="91425" rIns="91425" bIns="91425" anchor="t" anchorCtr="0">
            <a:noAutofit/>
          </a:bodyPr>
          <a:lstStyle/>
          <a:p>
            <a:pPr lvl="0">
              <a:spcBef>
                <a:spcPts val="0"/>
              </a:spcBef>
              <a:buNone/>
            </a:pPr>
            <a:endParaRPr/>
          </a:p>
        </p:txBody>
      </p:sp>
      <p:sp>
        <p:nvSpPr>
          <p:cNvPr id="206" name="Shape 206"/>
          <p:cNvSpPr>
            <a:spLocks noGrp="1" noRot="1" noChangeAspect="1"/>
          </p:cNvSpPr>
          <p:nvPr>
            <p:ph type="sldImg" idx="2"/>
          </p:nvPr>
        </p:nvSpPr>
        <p:spPr>
          <a:xfrm>
            <a:off x="685800" y="1143000"/>
            <a:ext cx="5486399" cy="3086099"/>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8822880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cSld name="Start">
    <p:bg>
      <p:bgPr>
        <a:blipFill rotWithShape="1">
          <a:blip r:embed="rId2">
            <a:alphaModFix/>
          </a:blip>
          <a:stretch>
            <a:fillRect/>
          </a:stretch>
        </a:blipFill>
        <a:effectLst/>
      </p:bgPr>
    </p:bg>
    <p:spTree>
      <p:nvGrpSpPr>
        <p:cNvPr id="1" name="Shape 12"/>
        <p:cNvGrpSpPr/>
        <p:nvPr/>
      </p:nvGrpSpPr>
      <p:grpSpPr>
        <a:xfrm>
          <a:off x="0" y="0"/>
          <a:ext cx="0" cy="0"/>
          <a:chOff x="0" y="0"/>
          <a:chExt cx="0" cy="0"/>
        </a:xfrm>
      </p:grpSpPr>
      <p:sp>
        <p:nvSpPr>
          <p:cNvPr id="13" name="Shape 13"/>
          <p:cNvSpPr txBox="1">
            <a:spLocks noGrp="1"/>
          </p:cNvSpPr>
          <p:nvPr>
            <p:ph type="dt" idx="10"/>
          </p:nvPr>
        </p:nvSpPr>
        <p:spPr>
          <a:xfrm>
            <a:off x="10074195" y="6629929"/>
            <a:ext cx="1424445" cy="228069"/>
          </a:xfrm>
          <a:prstGeom prst="rect">
            <a:avLst/>
          </a:prstGeom>
          <a:noFill/>
          <a:ln>
            <a:noFill/>
          </a:ln>
        </p:spPr>
        <p:txBody>
          <a:bodyPr lIns="91425" tIns="91425" rIns="91425" bIns="91425" anchor="t" anchorCtr="0"/>
          <a:lstStyle>
            <a:lvl1pPr marL="0" marR="0" lvl="0" indent="0" algn="r"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14" name="Shape 14"/>
          <p:cNvSpPr txBox="1">
            <a:spLocks noGrp="1"/>
          </p:cNvSpPr>
          <p:nvPr>
            <p:ph type="sldNum" idx="12"/>
          </p:nvPr>
        </p:nvSpPr>
        <p:spPr>
          <a:xfrm>
            <a:off x="11498640" y="6629929"/>
            <a:ext cx="541867" cy="228069"/>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fld id="{00000000-1234-1234-1234-123412341234}" type="slidenum">
              <a:rPr lang="en-US" sz="1800" b="0" i="0" u="none" strike="noStrike" cap="none">
                <a:solidFill>
                  <a:srgbClr val="000000"/>
                </a:solidFill>
                <a:latin typeface="Calibri"/>
                <a:ea typeface="Calibri"/>
                <a:cs typeface="Calibri"/>
                <a:sym typeface="Calibri"/>
              </a:rPr>
              <a:t>‹#›</a:t>
            </a:fld>
            <a:endParaRPr lang="en-US" sz="1800" b="0" i="0" u="none" strike="noStrike" cap="none">
              <a:solidFill>
                <a:srgbClr val="000000"/>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Shape 56"/>
        <p:cNvGrpSpPr/>
        <p:nvPr/>
      </p:nvGrpSpPr>
      <p:grpSpPr>
        <a:xfrm>
          <a:off x="0" y="0"/>
          <a:ext cx="0" cy="0"/>
          <a:chOff x="0" y="0"/>
          <a:chExt cx="0" cy="0"/>
        </a:xfrm>
      </p:grpSpPr>
      <p:pic>
        <p:nvPicPr>
          <p:cNvPr id="57" name="Shape 57" descr="Version 3, page 2.jpg"/>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58" name="Shape 58"/>
          <p:cNvSpPr txBox="1">
            <a:spLocks noGrp="1"/>
          </p:cNvSpPr>
          <p:nvPr>
            <p:ph type="title"/>
          </p:nvPr>
        </p:nvSpPr>
        <p:spPr>
          <a:xfrm>
            <a:off x="2389716" y="4800600"/>
            <a:ext cx="7315200" cy="566737"/>
          </a:xfrm>
          <a:prstGeom prst="rect">
            <a:avLst/>
          </a:prstGeom>
          <a:noFill/>
          <a:ln>
            <a:noFill/>
          </a:ln>
        </p:spPr>
        <p:txBody>
          <a:bodyPr lIns="91425" tIns="91425" rIns="91425" bIns="91425" anchor="b" anchorCtr="0"/>
          <a:lstStyle>
            <a:lvl1pPr marL="0" marR="0" lvl="0" indent="0" algn="l" rtl="0">
              <a:spcBef>
                <a:spcPts val="0"/>
              </a:spcBef>
              <a:buClr>
                <a:schemeClr val="dk1"/>
              </a:buClr>
              <a:buFont typeface="Calibri"/>
              <a:buNone/>
              <a:defRPr sz="2000" b="1"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59" name="Shape 59"/>
          <p:cNvSpPr>
            <a:spLocks noGrp="1"/>
          </p:cNvSpPr>
          <p:nvPr>
            <p:ph type="pic" idx="2"/>
          </p:nvPr>
        </p:nvSpPr>
        <p:spPr>
          <a:xfrm>
            <a:off x="2389716" y="612775"/>
            <a:ext cx="7315200" cy="4114800"/>
          </a:xfrm>
          <a:prstGeom prst="rect">
            <a:avLst/>
          </a:prstGeom>
          <a:noFill/>
          <a:ln>
            <a:noFill/>
          </a:ln>
        </p:spPr>
        <p:txBody>
          <a:bodyPr lIns="91425" tIns="91425" rIns="91425" bIns="91425" anchor="t" anchorCtr="0"/>
          <a:lstStyle>
            <a:lvl1pPr marL="0" marR="0" lvl="0" indent="0" algn="l" rtl="0">
              <a:spcBef>
                <a:spcPts val="640"/>
              </a:spcBef>
              <a:buClr>
                <a:schemeClr val="dk1"/>
              </a:buClr>
              <a:buFont typeface="Arial"/>
              <a:buNone/>
              <a:defRPr sz="3200" b="0" i="0" u="none" strike="noStrike" cap="none">
                <a:solidFill>
                  <a:schemeClr val="dk1"/>
                </a:solidFill>
                <a:latin typeface="Calibri"/>
                <a:ea typeface="Calibri"/>
                <a:cs typeface="Calibri"/>
                <a:sym typeface="Calibri"/>
              </a:defRPr>
            </a:lvl1pPr>
            <a:lvl2pPr marL="457200" marR="0" lvl="1" indent="0" algn="l" rtl="0">
              <a:spcBef>
                <a:spcPts val="560"/>
              </a:spcBef>
              <a:buClr>
                <a:schemeClr val="dk1"/>
              </a:buClr>
              <a:buFont typeface="Arial"/>
              <a:buNone/>
              <a:defRPr sz="2800" b="0" i="0" u="none" strike="noStrike" cap="none">
                <a:solidFill>
                  <a:schemeClr val="dk1"/>
                </a:solidFill>
                <a:latin typeface="Calibri"/>
                <a:ea typeface="Calibri"/>
                <a:cs typeface="Calibri"/>
                <a:sym typeface="Calibri"/>
              </a:defRPr>
            </a:lvl2pPr>
            <a:lvl3pPr marL="914400" marR="0" lvl="2" indent="0" algn="l" rtl="0">
              <a:spcBef>
                <a:spcPts val="480"/>
              </a:spcBef>
              <a:buClr>
                <a:schemeClr val="dk1"/>
              </a:buClr>
              <a:buFont typeface="Arial"/>
              <a:buNone/>
              <a:defRPr sz="2400" b="0" i="0" u="none" strike="noStrike" cap="none">
                <a:solidFill>
                  <a:schemeClr val="dk1"/>
                </a:solidFill>
                <a:latin typeface="Calibri"/>
                <a:ea typeface="Calibri"/>
                <a:cs typeface="Calibri"/>
                <a:sym typeface="Calibri"/>
              </a:defRPr>
            </a:lvl3pPr>
            <a:lvl4pPr marL="1371600" marR="0" lvl="3" indent="0" algn="l" rtl="0">
              <a:spcBef>
                <a:spcPts val="400"/>
              </a:spcBef>
              <a:buClr>
                <a:schemeClr val="dk1"/>
              </a:buClr>
              <a:buFont typeface="Arial"/>
              <a:buNone/>
              <a:defRPr sz="2000" b="0" i="0" u="none" strike="noStrike" cap="none">
                <a:solidFill>
                  <a:schemeClr val="dk1"/>
                </a:solidFill>
                <a:latin typeface="Calibri"/>
                <a:ea typeface="Calibri"/>
                <a:cs typeface="Calibri"/>
                <a:sym typeface="Calibri"/>
              </a:defRPr>
            </a:lvl4pPr>
            <a:lvl5pPr marL="1828800" marR="0" lvl="4" indent="0" algn="l" rtl="0">
              <a:spcBef>
                <a:spcPts val="400"/>
              </a:spcBef>
              <a:buClr>
                <a:schemeClr val="dk1"/>
              </a:buClr>
              <a:buFont typeface="Arial"/>
              <a:buNone/>
              <a:defRPr sz="2000" b="0" i="0" u="none" strike="noStrike" cap="none">
                <a:solidFill>
                  <a:schemeClr val="dk1"/>
                </a:solidFill>
                <a:latin typeface="Calibri"/>
                <a:ea typeface="Calibri"/>
                <a:cs typeface="Calibri"/>
                <a:sym typeface="Calibri"/>
              </a:defRPr>
            </a:lvl5pPr>
            <a:lvl6pPr marL="2286000" marR="0" lvl="5" indent="0" algn="l" rtl="0">
              <a:spcBef>
                <a:spcPts val="400"/>
              </a:spcBef>
              <a:buClr>
                <a:schemeClr val="dk1"/>
              </a:buClr>
              <a:buFont typeface="Arial"/>
              <a:buNone/>
              <a:defRPr sz="2000" b="0" i="0" u="none" strike="noStrike" cap="none">
                <a:solidFill>
                  <a:schemeClr val="dk1"/>
                </a:solidFill>
                <a:latin typeface="Calibri"/>
                <a:ea typeface="Calibri"/>
                <a:cs typeface="Calibri"/>
                <a:sym typeface="Calibri"/>
              </a:defRPr>
            </a:lvl6pPr>
            <a:lvl7pPr marL="2743200" marR="0" lvl="6" indent="0" algn="l" rtl="0">
              <a:spcBef>
                <a:spcPts val="400"/>
              </a:spcBef>
              <a:buClr>
                <a:schemeClr val="dk1"/>
              </a:buClr>
              <a:buFont typeface="Arial"/>
              <a:buNone/>
              <a:defRPr sz="2000" b="0" i="0" u="none" strike="noStrike" cap="none">
                <a:solidFill>
                  <a:schemeClr val="dk1"/>
                </a:solidFill>
                <a:latin typeface="Calibri"/>
                <a:ea typeface="Calibri"/>
                <a:cs typeface="Calibri"/>
                <a:sym typeface="Calibri"/>
              </a:defRPr>
            </a:lvl7pPr>
            <a:lvl8pPr marL="3200400" marR="0" lvl="7" indent="0" algn="l" rtl="0">
              <a:spcBef>
                <a:spcPts val="400"/>
              </a:spcBef>
              <a:buClr>
                <a:schemeClr val="dk1"/>
              </a:buClr>
              <a:buFont typeface="Arial"/>
              <a:buNone/>
              <a:defRPr sz="2000" b="0" i="0" u="none" strike="noStrike" cap="none">
                <a:solidFill>
                  <a:schemeClr val="dk1"/>
                </a:solidFill>
                <a:latin typeface="Calibri"/>
                <a:ea typeface="Calibri"/>
                <a:cs typeface="Calibri"/>
                <a:sym typeface="Calibri"/>
              </a:defRPr>
            </a:lvl8pPr>
            <a:lvl9pPr marL="3657600" marR="0" lvl="8" indent="0" algn="l" rtl="0">
              <a:spcBef>
                <a:spcPts val="400"/>
              </a:spcBef>
              <a:buClr>
                <a:schemeClr val="dk1"/>
              </a:buClr>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0" name="Shape 60"/>
          <p:cNvSpPr txBox="1">
            <a:spLocks noGrp="1"/>
          </p:cNvSpPr>
          <p:nvPr>
            <p:ph type="body" idx="1"/>
          </p:nvPr>
        </p:nvSpPr>
        <p:spPr>
          <a:xfrm>
            <a:off x="2389716" y="5367337"/>
            <a:ext cx="7315200" cy="804861"/>
          </a:xfrm>
          <a:prstGeom prst="rect">
            <a:avLst/>
          </a:prstGeom>
          <a:noFill/>
          <a:ln>
            <a:noFill/>
          </a:ln>
        </p:spPr>
        <p:txBody>
          <a:bodyPr lIns="91425" tIns="91425" rIns="91425" bIns="91425" anchor="t" anchorCtr="0"/>
          <a:lstStyle>
            <a:lvl1pPr marL="0" marR="0" lvl="0" indent="0" algn="l" rtl="0">
              <a:spcBef>
                <a:spcPts val="280"/>
              </a:spcBef>
              <a:buClr>
                <a:schemeClr val="dk1"/>
              </a:buClr>
              <a:buFont typeface="Arial"/>
              <a:buNone/>
              <a:defRPr sz="1400" b="0" i="0" u="none" strike="noStrike" cap="none">
                <a:solidFill>
                  <a:schemeClr val="dk1"/>
                </a:solidFill>
                <a:latin typeface="Calibri"/>
                <a:ea typeface="Calibri"/>
                <a:cs typeface="Calibri"/>
                <a:sym typeface="Calibri"/>
              </a:defRPr>
            </a:lvl1pPr>
            <a:lvl2pPr marL="457200" marR="0" lvl="1" indent="0" algn="l" rtl="0">
              <a:spcBef>
                <a:spcPts val="240"/>
              </a:spcBef>
              <a:buClr>
                <a:schemeClr val="dk1"/>
              </a:buClr>
              <a:buFont typeface="Arial"/>
              <a:buNone/>
              <a:defRPr sz="1200" b="0" i="0" u="none" strike="noStrike" cap="none">
                <a:solidFill>
                  <a:schemeClr val="dk1"/>
                </a:solidFill>
                <a:latin typeface="Calibri"/>
                <a:ea typeface="Calibri"/>
                <a:cs typeface="Calibri"/>
                <a:sym typeface="Calibri"/>
              </a:defRPr>
            </a:lvl2pPr>
            <a:lvl3pPr marL="914400" marR="0" lvl="2" indent="0" algn="l" rtl="0">
              <a:spcBef>
                <a:spcPts val="200"/>
              </a:spcBef>
              <a:buClr>
                <a:schemeClr val="dk1"/>
              </a:buClr>
              <a:buFont typeface="Arial"/>
              <a:buNone/>
              <a:defRPr sz="1000" b="0" i="0" u="none" strike="noStrike" cap="none">
                <a:solidFill>
                  <a:schemeClr val="dk1"/>
                </a:solidFill>
                <a:latin typeface="Calibri"/>
                <a:ea typeface="Calibri"/>
                <a:cs typeface="Calibri"/>
                <a:sym typeface="Calibri"/>
              </a:defRPr>
            </a:lvl3pPr>
            <a:lvl4pPr marL="1371600" marR="0" lvl="3" indent="0" algn="l" rtl="0">
              <a:spcBef>
                <a:spcPts val="180"/>
              </a:spcBef>
              <a:buClr>
                <a:schemeClr val="dk1"/>
              </a:buClr>
              <a:buFont typeface="Arial"/>
              <a:buNone/>
              <a:defRPr sz="900" b="0" i="0" u="none" strike="noStrike" cap="none">
                <a:solidFill>
                  <a:schemeClr val="dk1"/>
                </a:solidFill>
                <a:latin typeface="Calibri"/>
                <a:ea typeface="Calibri"/>
                <a:cs typeface="Calibri"/>
                <a:sym typeface="Calibri"/>
              </a:defRPr>
            </a:lvl4pPr>
            <a:lvl5pPr marL="1828800" marR="0" lvl="4" indent="0" algn="l" rtl="0">
              <a:spcBef>
                <a:spcPts val="180"/>
              </a:spcBef>
              <a:buClr>
                <a:schemeClr val="dk1"/>
              </a:buClr>
              <a:buFont typeface="Arial"/>
              <a:buNone/>
              <a:defRPr sz="900" b="0" i="0" u="none" strike="noStrike" cap="none">
                <a:solidFill>
                  <a:schemeClr val="dk1"/>
                </a:solidFill>
                <a:latin typeface="Calibri"/>
                <a:ea typeface="Calibri"/>
                <a:cs typeface="Calibri"/>
                <a:sym typeface="Calibri"/>
              </a:defRPr>
            </a:lvl5pPr>
            <a:lvl6pPr marL="2286000" marR="0" lvl="5" indent="0" algn="l" rtl="0">
              <a:spcBef>
                <a:spcPts val="180"/>
              </a:spcBef>
              <a:buClr>
                <a:schemeClr val="dk1"/>
              </a:buClr>
              <a:buFont typeface="Arial"/>
              <a:buNone/>
              <a:defRPr sz="900" b="0" i="0" u="none" strike="noStrike" cap="none">
                <a:solidFill>
                  <a:schemeClr val="dk1"/>
                </a:solidFill>
                <a:latin typeface="Calibri"/>
                <a:ea typeface="Calibri"/>
                <a:cs typeface="Calibri"/>
                <a:sym typeface="Calibri"/>
              </a:defRPr>
            </a:lvl6pPr>
            <a:lvl7pPr marL="2743200" marR="0" lvl="6" indent="0" algn="l" rtl="0">
              <a:spcBef>
                <a:spcPts val="180"/>
              </a:spcBef>
              <a:buClr>
                <a:schemeClr val="dk1"/>
              </a:buClr>
              <a:buFont typeface="Arial"/>
              <a:buNone/>
              <a:defRPr sz="900" b="0" i="0" u="none" strike="noStrike" cap="none">
                <a:solidFill>
                  <a:schemeClr val="dk1"/>
                </a:solidFill>
                <a:latin typeface="Calibri"/>
                <a:ea typeface="Calibri"/>
                <a:cs typeface="Calibri"/>
                <a:sym typeface="Calibri"/>
              </a:defRPr>
            </a:lvl7pPr>
            <a:lvl8pPr marL="3200400" marR="0" lvl="7" indent="0" algn="l" rtl="0">
              <a:spcBef>
                <a:spcPts val="180"/>
              </a:spcBef>
              <a:buClr>
                <a:schemeClr val="dk1"/>
              </a:buClr>
              <a:buFont typeface="Arial"/>
              <a:buNone/>
              <a:defRPr sz="900" b="0" i="0" u="none" strike="noStrike" cap="none">
                <a:solidFill>
                  <a:schemeClr val="dk1"/>
                </a:solidFill>
                <a:latin typeface="Calibri"/>
                <a:ea typeface="Calibri"/>
                <a:cs typeface="Calibri"/>
                <a:sym typeface="Calibri"/>
              </a:defRPr>
            </a:lvl8pPr>
            <a:lvl9pPr marL="3657600" marR="0" lvl="8" indent="0" algn="l" rtl="0">
              <a:spcBef>
                <a:spcPts val="180"/>
              </a:spcBef>
              <a:buClr>
                <a:schemeClr val="dk1"/>
              </a:buClr>
              <a:buFont typeface="Arial"/>
              <a:buNone/>
              <a:defRPr sz="900" b="0" i="0" u="none" strike="noStrike" cap="none">
                <a:solidFill>
                  <a:schemeClr val="dk1"/>
                </a:solidFill>
                <a:latin typeface="Calibri"/>
                <a:ea typeface="Calibri"/>
                <a:cs typeface="Calibri"/>
                <a:sym typeface="Calibri"/>
              </a:defRPr>
            </a:lvl9pPr>
          </a:lstStyle>
          <a:p>
            <a:endParaRPr/>
          </a:p>
        </p:txBody>
      </p:sp>
      <p:sp>
        <p:nvSpPr>
          <p:cNvPr id="61" name="Shape 61"/>
          <p:cNvSpPr txBox="1">
            <a:spLocks noGrp="1"/>
          </p:cNvSpPr>
          <p:nvPr>
            <p:ph type="ftr" idx="11"/>
          </p:nvPr>
        </p:nvSpPr>
        <p:spPr>
          <a:xfrm>
            <a:off x="1154599" y="6405832"/>
            <a:ext cx="6871803" cy="365125"/>
          </a:xfrm>
          <a:prstGeom prst="rect">
            <a:avLst/>
          </a:prstGeom>
          <a:noFill/>
          <a:ln>
            <a:noFill/>
          </a:ln>
        </p:spPr>
        <p:txBody>
          <a:bodyPr lIns="91425" tIns="91425" rIns="91425" bIns="91425" anchor="t" anchorCtr="0"/>
          <a:lstStyle>
            <a:lvl1pPr marL="0" marR="0" lvl="0" indent="0" algn="l" rtl="0">
              <a:spcBef>
                <a:spcPts val="0"/>
              </a:spcBef>
              <a:buNone/>
              <a:defRPr sz="1800" b="0" i="0">
                <a:solidFill>
                  <a:schemeClr val="dk1"/>
                </a:solidFill>
                <a:latin typeface="Helvetica Neue"/>
                <a:ea typeface="Helvetica Neue"/>
                <a:cs typeface="Helvetica Neue"/>
                <a:sym typeface="Helvetica Neue"/>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cSld name="Title and Vertical Text">
    <p:spTree>
      <p:nvGrpSpPr>
        <p:cNvPr id="1" name="Shape 62"/>
        <p:cNvGrpSpPr/>
        <p:nvPr/>
      </p:nvGrpSpPr>
      <p:grpSpPr>
        <a:xfrm>
          <a:off x="0" y="0"/>
          <a:ext cx="0" cy="0"/>
          <a:chOff x="0" y="0"/>
          <a:chExt cx="0" cy="0"/>
        </a:xfrm>
      </p:grpSpPr>
      <p:pic>
        <p:nvPicPr>
          <p:cNvPr id="63" name="Shape 63" descr="Version 3, page 2.jpg"/>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64" name="Shape 64"/>
          <p:cNvSpPr txBox="1">
            <a:spLocks noGrp="1"/>
          </p:cNvSpPr>
          <p:nvPr>
            <p:ph type="title"/>
          </p:nvPr>
        </p:nvSpPr>
        <p:spPr>
          <a:xfrm>
            <a:off x="609600" y="274637"/>
            <a:ext cx="10972799" cy="1143000"/>
          </a:xfrm>
          <a:prstGeom prst="rect">
            <a:avLst/>
          </a:prstGeom>
          <a:noFill/>
          <a:ln>
            <a:noFill/>
          </a:ln>
        </p:spPr>
        <p:txBody>
          <a:bodyPr lIns="91425" tIns="91425" rIns="91425" bIns="91425" anchor="ctr" anchorCtr="0"/>
          <a:lstStyle>
            <a:lvl1pPr marL="0" marR="0" lvl="0" indent="0" algn="ctr" rtl="0">
              <a:spcBef>
                <a:spcPts val="0"/>
              </a:spcBef>
              <a:buClr>
                <a:schemeClr val="dk1"/>
              </a:buClr>
              <a:buFont typeface="Calibri"/>
              <a:buNone/>
              <a:defRPr sz="4400" b="0"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65" name="Shape 65"/>
          <p:cNvSpPr txBox="1">
            <a:spLocks noGrp="1"/>
          </p:cNvSpPr>
          <p:nvPr>
            <p:ph type="body" idx="1"/>
          </p:nvPr>
        </p:nvSpPr>
        <p:spPr>
          <a:xfrm rot="5400000">
            <a:off x="3833018" y="-1623217"/>
            <a:ext cx="4525963" cy="10972799"/>
          </a:xfrm>
          <a:prstGeom prst="rect">
            <a:avLst/>
          </a:prstGeom>
          <a:noFill/>
          <a:ln>
            <a:noFill/>
          </a:ln>
        </p:spPr>
        <p:txBody>
          <a:bodyPr lIns="91425" tIns="91425" rIns="91425" bIns="91425" anchor="t" anchorCtr="0"/>
          <a:lstStyle>
            <a:lvl1pPr marL="342900" marR="0" lvl="0" indent="-139700" algn="l" rtl="0">
              <a:spcBef>
                <a:spcPts val="640"/>
              </a:spcBef>
              <a:buClr>
                <a:schemeClr val="dk1"/>
              </a:buClr>
              <a:buSzPct val="100000"/>
              <a:buFont typeface="Arial"/>
              <a:buChar char="•"/>
              <a:defRPr sz="3200" b="0" i="0" u="none" strike="noStrike" cap="none">
                <a:solidFill>
                  <a:schemeClr val="dk1"/>
                </a:solidFill>
                <a:latin typeface="Calibri"/>
                <a:ea typeface="Calibri"/>
                <a:cs typeface="Calibri"/>
                <a:sym typeface="Calibri"/>
              </a:defRPr>
            </a:lvl1pPr>
            <a:lvl2pPr marL="742950" marR="0" lvl="1" indent="-107950" algn="l" rtl="0">
              <a:spcBef>
                <a:spcPts val="56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2pPr>
            <a:lvl3pPr marL="1143000" marR="0" lvl="2" indent="-76200" algn="l" rtl="0">
              <a:spcBef>
                <a:spcPts val="48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3pPr>
            <a:lvl4pPr marL="1600200" marR="0" lvl="3"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4pPr>
            <a:lvl5pPr marL="2057400" marR="0" lvl="4"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5pPr>
            <a:lvl6pPr marL="2514600" marR="0" lvl="5"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66" name="Shape 66"/>
          <p:cNvSpPr txBox="1">
            <a:spLocks noGrp="1"/>
          </p:cNvSpPr>
          <p:nvPr>
            <p:ph type="ftr" idx="11"/>
          </p:nvPr>
        </p:nvSpPr>
        <p:spPr>
          <a:xfrm>
            <a:off x="1154599" y="6405832"/>
            <a:ext cx="6871803" cy="365125"/>
          </a:xfrm>
          <a:prstGeom prst="rect">
            <a:avLst/>
          </a:prstGeom>
          <a:noFill/>
          <a:ln>
            <a:noFill/>
          </a:ln>
        </p:spPr>
        <p:txBody>
          <a:bodyPr lIns="91425" tIns="91425" rIns="91425" bIns="91425" anchor="t" anchorCtr="0"/>
          <a:lstStyle>
            <a:lvl1pPr marL="0" marR="0" lvl="0" indent="0" algn="l" rtl="0">
              <a:spcBef>
                <a:spcPts val="0"/>
              </a:spcBef>
              <a:buNone/>
              <a:defRPr sz="1800" b="0" i="0">
                <a:solidFill>
                  <a:schemeClr val="dk1"/>
                </a:solidFill>
                <a:latin typeface="Helvetica Neue"/>
                <a:ea typeface="Helvetica Neue"/>
                <a:cs typeface="Helvetica Neue"/>
                <a:sym typeface="Helvetica Neue"/>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cSld name="Vertical Title and Text">
    <p:spTree>
      <p:nvGrpSpPr>
        <p:cNvPr id="1" name="Shape 67"/>
        <p:cNvGrpSpPr/>
        <p:nvPr/>
      </p:nvGrpSpPr>
      <p:grpSpPr>
        <a:xfrm>
          <a:off x="0" y="0"/>
          <a:ext cx="0" cy="0"/>
          <a:chOff x="0" y="0"/>
          <a:chExt cx="0" cy="0"/>
        </a:xfrm>
      </p:grpSpPr>
      <p:pic>
        <p:nvPicPr>
          <p:cNvPr id="68" name="Shape 68" descr="Version 3, page 2.jpg"/>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69" name="Shape 69"/>
          <p:cNvSpPr txBox="1">
            <a:spLocks noGrp="1"/>
          </p:cNvSpPr>
          <p:nvPr>
            <p:ph type="title"/>
          </p:nvPr>
        </p:nvSpPr>
        <p:spPr>
          <a:xfrm rot="5400000">
            <a:off x="7285037" y="1828801"/>
            <a:ext cx="5851525" cy="2743199"/>
          </a:xfrm>
          <a:prstGeom prst="rect">
            <a:avLst/>
          </a:prstGeom>
          <a:noFill/>
          <a:ln>
            <a:noFill/>
          </a:ln>
        </p:spPr>
        <p:txBody>
          <a:bodyPr lIns="91425" tIns="91425" rIns="91425" bIns="91425" anchor="ctr" anchorCtr="0"/>
          <a:lstStyle>
            <a:lvl1pPr marL="0" marR="0" lvl="0" indent="0" algn="ctr" rtl="0">
              <a:spcBef>
                <a:spcPts val="0"/>
              </a:spcBef>
              <a:buClr>
                <a:schemeClr val="dk1"/>
              </a:buClr>
              <a:buFont typeface="Calibri"/>
              <a:buNone/>
              <a:defRPr sz="4400" b="0"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70" name="Shape 70"/>
          <p:cNvSpPr txBox="1">
            <a:spLocks noGrp="1"/>
          </p:cNvSpPr>
          <p:nvPr>
            <p:ph type="body" idx="1"/>
          </p:nvPr>
        </p:nvSpPr>
        <p:spPr>
          <a:xfrm rot="5400000">
            <a:off x="1697037" y="-812798"/>
            <a:ext cx="5851525" cy="8026400"/>
          </a:xfrm>
          <a:prstGeom prst="rect">
            <a:avLst/>
          </a:prstGeom>
          <a:noFill/>
          <a:ln>
            <a:noFill/>
          </a:ln>
        </p:spPr>
        <p:txBody>
          <a:bodyPr lIns="91425" tIns="91425" rIns="91425" bIns="91425" anchor="t" anchorCtr="0"/>
          <a:lstStyle>
            <a:lvl1pPr marL="342900" marR="0" lvl="0" indent="-139700" algn="l" rtl="0">
              <a:spcBef>
                <a:spcPts val="640"/>
              </a:spcBef>
              <a:buClr>
                <a:schemeClr val="dk1"/>
              </a:buClr>
              <a:buSzPct val="100000"/>
              <a:buFont typeface="Arial"/>
              <a:buChar char="•"/>
              <a:defRPr sz="3200" b="0" i="0" u="none" strike="noStrike" cap="none">
                <a:solidFill>
                  <a:schemeClr val="dk1"/>
                </a:solidFill>
                <a:latin typeface="Calibri"/>
                <a:ea typeface="Calibri"/>
                <a:cs typeface="Calibri"/>
                <a:sym typeface="Calibri"/>
              </a:defRPr>
            </a:lvl1pPr>
            <a:lvl2pPr marL="742950" marR="0" lvl="1" indent="-107950" algn="l" rtl="0">
              <a:spcBef>
                <a:spcPts val="56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2pPr>
            <a:lvl3pPr marL="1143000" marR="0" lvl="2" indent="-76200" algn="l" rtl="0">
              <a:spcBef>
                <a:spcPts val="48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3pPr>
            <a:lvl4pPr marL="1600200" marR="0" lvl="3"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4pPr>
            <a:lvl5pPr marL="2057400" marR="0" lvl="4"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5pPr>
            <a:lvl6pPr marL="2514600" marR="0" lvl="5"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71" name="Shape 71"/>
          <p:cNvSpPr txBox="1">
            <a:spLocks noGrp="1"/>
          </p:cNvSpPr>
          <p:nvPr>
            <p:ph type="ftr" idx="11"/>
          </p:nvPr>
        </p:nvSpPr>
        <p:spPr>
          <a:xfrm>
            <a:off x="1154599" y="6405832"/>
            <a:ext cx="6871803" cy="365125"/>
          </a:xfrm>
          <a:prstGeom prst="rect">
            <a:avLst/>
          </a:prstGeom>
          <a:noFill/>
          <a:ln>
            <a:noFill/>
          </a:ln>
        </p:spPr>
        <p:txBody>
          <a:bodyPr lIns="91425" tIns="91425" rIns="91425" bIns="91425" anchor="t" anchorCtr="0"/>
          <a:lstStyle>
            <a:lvl1pPr marL="0" marR="0" lvl="0" indent="0" algn="l" rtl="0">
              <a:spcBef>
                <a:spcPts val="0"/>
              </a:spcBef>
              <a:buNone/>
              <a:defRPr sz="1800" b="0" i="0">
                <a:solidFill>
                  <a:schemeClr val="dk1"/>
                </a:solidFill>
                <a:latin typeface="Helvetica Neue"/>
                <a:ea typeface="Helvetica Neue"/>
                <a:cs typeface="Helvetica Neue"/>
                <a:sym typeface="Helvetica Neue"/>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Shape 72"/>
        <p:cNvGrpSpPr/>
        <p:nvPr/>
      </p:nvGrpSpPr>
      <p:grpSpPr>
        <a:xfrm>
          <a:off x="0" y="0"/>
          <a:ext cx="0" cy="0"/>
          <a:chOff x="0" y="0"/>
          <a:chExt cx="0" cy="0"/>
        </a:xfrm>
      </p:grpSpPr>
      <p:sp>
        <p:nvSpPr>
          <p:cNvPr id="73" name="Shape 73"/>
          <p:cNvSpPr txBox="1">
            <a:spLocks noGrp="1"/>
          </p:cNvSpPr>
          <p:nvPr>
            <p:ph type="title"/>
          </p:nvPr>
        </p:nvSpPr>
        <p:spPr>
          <a:xfrm>
            <a:off x="609600" y="274637"/>
            <a:ext cx="10972799" cy="1143000"/>
          </a:xfrm>
          <a:prstGeom prst="rect">
            <a:avLst/>
          </a:prstGeom>
          <a:noFill/>
          <a:ln>
            <a:noFill/>
          </a:ln>
        </p:spPr>
        <p:txBody>
          <a:bodyPr lIns="91425" tIns="91425" rIns="91425" bIns="91425" anchor="ctr" anchorCtr="0"/>
          <a:lstStyle>
            <a:lvl1pPr marL="0" marR="0" lvl="0" indent="0" algn="ctr" rtl="0">
              <a:spcBef>
                <a:spcPts val="0"/>
              </a:spcBef>
              <a:buClr>
                <a:schemeClr val="dk1"/>
              </a:buClr>
              <a:buFont typeface="Calibri"/>
              <a:buNone/>
              <a:defRPr sz="4400" b="0"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74" name="Shape 74"/>
          <p:cNvSpPr>
            <a:spLocks noGrp="1"/>
          </p:cNvSpPr>
          <p:nvPr>
            <p:ph type="chart" idx="2"/>
          </p:nvPr>
        </p:nvSpPr>
        <p:spPr>
          <a:xfrm>
            <a:off x="609600" y="1600200"/>
            <a:ext cx="10972799" cy="4525963"/>
          </a:xfrm>
          <a:prstGeom prst="rect">
            <a:avLst/>
          </a:prstGeom>
          <a:noFill/>
          <a:ln>
            <a:noFill/>
          </a:ln>
        </p:spPr>
        <p:txBody>
          <a:bodyPr lIns="91425" tIns="91425" rIns="91425" bIns="91425" anchor="t" anchorCtr="0"/>
          <a:lstStyle>
            <a:lvl1pPr marL="342900" marR="0" lvl="0" indent="-139700" algn="l" rtl="0">
              <a:spcBef>
                <a:spcPts val="640"/>
              </a:spcBef>
              <a:buClr>
                <a:schemeClr val="dk1"/>
              </a:buClr>
              <a:buSzPct val="100000"/>
              <a:buFont typeface="Arial"/>
              <a:buChar char="•"/>
              <a:defRPr sz="3200" b="0" i="0" u="none" strike="noStrike" cap="none">
                <a:solidFill>
                  <a:schemeClr val="dk1"/>
                </a:solidFill>
                <a:latin typeface="Calibri"/>
                <a:ea typeface="Calibri"/>
                <a:cs typeface="Calibri"/>
                <a:sym typeface="Calibri"/>
              </a:defRPr>
            </a:lvl1pPr>
            <a:lvl2pPr marL="742950" marR="0" lvl="1" indent="-107950" algn="l" rtl="0">
              <a:spcBef>
                <a:spcPts val="56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2pPr>
            <a:lvl3pPr marL="1143000" marR="0" lvl="2" indent="-76200" algn="l" rtl="0">
              <a:spcBef>
                <a:spcPts val="48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3pPr>
            <a:lvl4pPr marL="1600200" marR="0" lvl="3"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4pPr>
            <a:lvl5pPr marL="2057400" marR="0" lvl="4"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5pPr>
            <a:lvl6pPr marL="2514600" marR="0" lvl="5"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75" name="Shape 75"/>
          <p:cNvSpPr txBox="1">
            <a:spLocks noGrp="1"/>
          </p:cNvSpPr>
          <p:nvPr>
            <p:ph type="dt" idx="10"/>
          </p:nvPr>
        </p:nvSpPr>
        <p:spPr>
          <a:xfrm>
            <a:off x="609600" y="6356351"/>
            <a:ext cx="2844800" cy="365125"/>
          </a:xfrm>
          <a:prstGeom prst="rect">
            <a:avLst/>
          </a:prstGeom>
          <a:noFill/>
          <a:ln>
            <a:noFill/>
          </a:ln>
        </p:spPr>
        <p:txBody>
          <a:bodyPr lIns="91425" tIns="91425" rIns="91425" bIns="91425" anchor="t" anchorCtr="0"/>
          <a:lstStyle>
            <a:lvl1pPr marL="0" marR="0" lvl="0" indent="0" algn="l" rtl="0">
              <a:spcBef>
                <a:spcPts val="0"/>
              </a:spcBef>
              <a:buNone/>
              <a:defRPr sz="1800">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76" name="Shape 76"/>
          <p:cNvSpPr txBox="1">
            <a:spLocks noGrp="1"/>
          </p:cNvSpPr>
          <p:nvPr>
            <p:ph type="ftr" idx="11"/>
          </p:nvPr>
        </p:nvSpPr>
        <p:spPr>
          <a:xfrm>
            <a:off x="4165600" y="6356351"/>
            <a:ext cx="3860799" cy="365125"/>
          </a:xfrm>
          <a:prstGeom prst="rect">
            <a:avLst/>
          </a:prstGeom>
          <a:noFill/>
          <a:ln>
            <a:noFill/>
          </a:ln>
        </p:spPr>
        <p:txBody>
          <a:bodyPr lIns="91425" tIns="91425" rIns="91425" bIns="91425" anchor="t" anchorCtr="0"/>
          <a:lstStyle>
            <a:lvl1pPr marL="0" marR="0" lvl="0" indent="0" algn="l" rtl="0">
              <a:spcBef>
                <a:spcPts val="0"/>
              </a:spcBef>
              <a:buNone/>
              <a:defRPr sz="1800">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77" name="Shape 77"/>
          <p:cNvSpPr txBox="1">
            <a:spLocks noGrp="1"/>
          </p:cNvSpPr>
          <p:nvPr>
            <p:ph type="sldNum" idx="12"/>
          </p:nvPr>
        </p:nvSpPr>
        <p:spPr>
          <a:xfrm>
            <a:off x="8737600" y="6356351"/>
            <a:ext cx="2844800" cy="365125"/>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fld id="{00000000-1234-1234-1234-123412341234}" type="slidenum">
              <a:rPr lang="en-US" sz="1800">
                <a:solidFill>
                  <a:srgbClr val="000000"/>
                </a:solidFill>
                <a:latin typeface="Calibri"/>
                <a:ea typeface="Calibri"/>
                <a:cs typeface="Calibri"/>
                <a:sym typeface="Calibri"/>
              </a:rPr>
              <a:t>‹#›</a:t>
            </a:fld>
            <a:endParaRPr lang="en-US" sz="1800">
              <a:solidFill>
                <a:srgbClr val="000000"/>
              </a:solidFill>
              <a:latin typeface="Calibri"/>
              <a:ea typeface="Calibri"/>
              <a:cs typeface="Calibri"/>
              <a:sym typeface="Calibri"/>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cSld name="Title Slide">
    <p:bg>
      <p:bgPr>
        <a:blipFill rotWithShape="1">
          <a:blip r:embed="rId2">
            <a:alphaModFix/>
          </a:blip>
          <a:stretch>
            <a:fillRect/>
          </a:stretch>
        </a:blipFill>
        <a:effectLst/>
      </p:bgPr>
    </p:bg>
    <p:spTree>
      <p:nvGrpSpPr>
        <p:cNvPr id="1" name="Shape 84"/>
        <p:cNvGrpSpPr/>
        <p:nvPr/>
      </p:nvGrpSpPr>
      <p:grpSpPr>
        <a:xfrm>
          <a:off x="0" y="0"/>
          <a:ext cx="0" cy="0"/>
          <a:chOff x="0" y="0"/>
          <a:chExt cx="0" cy="0"/>
        </a:xfrm>
      </p:grpSpPr>
      <p:sp>
        <p:nvSpPr>
          <p:cNvPr id="85" name="Shape 85"/>
          <p:cNvSpPr txBox="1">
            <a:spLocks noGrp="1"/>
          </p:cNvSpPr>
          <p:nvPr>
            <p:ph type="ctrTitle"/>
          </p:nvPr>
        </p:nvSpPr>
        <p:spPr>
          <a:xfrm>
            <a:off x="720437" y="3203575"/>
            <a:ext cx="10949048" cy="1588560"/>
          </a:xfrm>
          <a:prstGeom prst="rect">
            <a:avLst/>
          </a:prstGeom>
          <a:noFill/>
          <a:ln>
            <a:noFill/>
          </a:ln>
        </p:spPr>
        <p:txBody>
          <a:bodyPr lIns="91425" tIns="91425" rIns="91425" bIns="91425" anchor="t" anchorCtr="0"/>
          <a:lstStyle>
            <a:lvl1pPr marL="0" marR="0" lvl="0" indent="0" algn="ctr" rtl="0">
              <a:lnSpc>
                <a:spcPct val="90000"/>
              </a:lnSpc>
              <a:spcBef>
                <a:spcPts val="0"/>
              </a:spcBef>
              <a:buClr>
                <a:srgbClr val="1AB7EA"/>
              </a:buClr>
              <a:buFont typeface="PT Sans"/>
              <a:buNone/>
              <a:defRPr sz="2700" b="1" i="0" u="none" strike="noStrike" cap="none">
                <a:solidFill>
                  <a:srgbClr val="1AB7EA"/>
                </a:solidFill>
                <a:latin typeface="PT Sans"/>
                <a:ea typeface="PT Sans"/>
                <a:cs typeface="PT Sans"/>
                <a:sym typeface="PT Sans"/>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86" name="Shape 86"/>
          <p:cNvSpPr txBox="1">
            <a:spLocks noGrp="1"/>
          </p:cNvSpPr>
          <p:nvPr>
            <p:ph type="subTitle" idx="1"/>
          </p:nvPr>
        </p:nvSpPr>
        <p:spPr>
          <a:xfrm>
            <a:off x="720437" y="4792133"/>
            <a:ext cx="10949048" cy="872061"/>
          </a:xfrm>
          <a:prstGeom prst="rect">
            <a:avLst/>
          </a:prstGeom>
          <a:noFill/>
          <a:ln>
            <a:noFill/>
          </a:ln>
        </p:spPr>
        <p:txBody>
          <a:bodyPr lIns="91425" tIns="91425" rIns="91425" bIns="91425" anchor="b" anchorCtr="0"/>
          <a:lstStyle>
            <a:lvl1pPr marL="0" marR="0" lvl="0" indent="0" algn="ctr" rtl="0">
              <a:lnSpc>
                <a:spcPct val="90000"/>
              </a:lnSpc>
              <a:spcBef>
                <a:spcPts val="300"/>
              </a:spcBef>
              <a:buClr>
                <a:schemeClr val="accent1"/>
              </a:buClr>
              <a:buFont typeface="Arial"/>
              <a:buNone/>
              <a:defRPr sz="1350" b="0" i="0" u="none" strike="noStrike" cap="none">
                <a:solidFill>
                  <a:schemeClr val="dk1"/>
                </a:solidFill>
                <a:latin typeface="PT Sans"/>
                <a:ea typeface="PT Sans"/>
                <a:cs typeface="PT Sans"/>
                <a:sym typeface="PT Sans"/>
              </a:defRPr>
            </a:lvl1pPr>
            <a:lvl2pPr marL="342900" marR="0" lvl="1" indent="0" algn="ctr" rtl="0">
              <a:lnSpc>
                <a:spcPct val="90000"/>
              </a:lnSpc>
              <a:spcBef>
                <a:spcPts val="300"/>
              </a:spcBef>
              <a:buClr>
                <a:schemeClr val="dk1"/>
              </a:buClr>
              <a:buFont typeface="Arial"/>
              <a:buNone/>
              <a:defRPr sz="1500" b="0" i="0" u="none" strike="noStrike" cap="none">
                <a:solidFill>
                  <a:srgbClr val="8894B2"/>
                </a:solidFill>
                <a:latin typeface="PT Sans"/>
                <a:ea typeface="PT Sans"/>
                <a:cs typeface="PT Sans"/>
                <a:sym typeface="PT Sans"/>
              </a:defRPr>
            </a:lvl2pPr>
            <a:lvl3pPr marL="685800" marR="0" lvl="2" indent="0" algn="ctr" rtl="0">
              <a:lnSpc>
                <a:spcPct val="90000"/>
              </a:lnSpc>
              <a:spcBef>
                <a:spcPts val="300"/>
              </a:spcBef>
              <a:buClr>
                <a:schemeClr val="accent1"/>
              </a:buClr>
              <a:buFont typeface="Arial"/>
              <a:buNone/>
              <a:defRPr sz="1500" b="0" i="0" u="none" strike="noStrike" cap="none">
                <a:solidFill>
                  <a:srgbClr val="8894B2"/>
                </a:solidFill>
                <a:latin typeface="PT Sans"/>
                <a:ea typeface="PT Sans"/>
                <a:cs typeface="PT Sans"/>
                <a:sym typeface="PT Sans"/>
              </a:defRPr>
            </a:lvl3pPr>
            <a:lvl4pPr marL="1028700" marR="0" lvl="3" indent="0" algn="ctr" rtl="0">
              <a:lnSpc>
                <a:spcPct val="90000"/>
              </a:lnSpc>
              <a:spcBef>
                <a:spcPts val="300"/>
              </a:spcBef>
              <a:buClr>
                <a:srgbClr val="8894B2"/>
              </a:buClr>
              <a:buFont typeface="Merriweather Sans"/>
              <a:buNone/>
              <a:defRPr sz="1500" b="0" i="0" u="none" strike="noStrike" cap="none">
                <a:solidFill>
                  <a:srgbClr val="8894B2"/>
                </a:solidFill>
                <a:latin typeface="PT Sans"/>
                <a:ea typeface="PT Sans"/>
                <a:cs typeface="PT Sans"/>
                <a:sym typeface="PT Sans"/>
              </a:defRPr>
            </a:lvl4pPr>
            <a:lvl5pPr marL="1371600" marR="0" lvl="4" indent="0" algn="ctr" rtl="0">
              <a:lnSpc>
                <a:spcPct val="90000"/>
              </a:lnSpc>
              <a:spcBef>
                <a:spcPts val="300"/>
              </a:spcBef>
              <a:buClr>
                <a:srgbClr val="8894B2"/>
              </a:buClr>
              <a:buFont typeface="Merriweather Sans"/>
              <a:buNone/>
              <a:defRPr sz="1500" b="0" i="0" u="none" strike="noStrike" cap="none">
                <a:solidFill>
                  <a:srgbClr val="8894B2"/>
                </a:solidFill>
                <a:latin typeface="PT Sans"/>
                <a:ea typeface="PT Sans"/>
                <a:cs typeface="PT Sans"/>
                <a:sym typeface="PT Sans"/>
              </a:defRPr>
            </a:lvl5pPr>
            <a:lvl6pPr marL="1714500" marR="0" lvl="5" indent="0" algn="ctr" rtl="0">
              <a:spcBef>
                <a:spcPts val="300"/>
              </a:spcBef>
              <a:buClr>
                <a:srgbClr val="8894B2"/>
              </a:buClr>
              <a:buFont typeface="Arial"/>
              <a:buNone/>
              <a:defRPr sz="1500" b="0" i="0" u="none" strike="noStrike" cap="none">
                <a:solidFill>
                  <a:srgbClr val="8894B2"/>
                </a:solidFill>
                <a:latin typeface="Arial"/>
                <a:ea typeface="Arial"/>
                <a:cs typeface="Arial"/>
                <a:sym typeface="Arial"/>
              </a:defRPr>
            </a:lvl6pPr>
            <a:lvl7pPr marL="2057400" marR="0" lvl="6" indent="0" algn="ctr" rtl="0">
              <a:spcBef>
                <a:spcPts val="300"/>
              </a:spcBef>
              <a:buClr>
                <a:srgbClr val="8894B2"/>
              </a:buClr>
              <a:buFont typeface="Arial"/>
              <a:buNone/>
              <a:defRPr sz="1500" b="0" i="0" u="none" strike="noStrike" cap="none">
                <a:solidFill>
                  <a:srgbClr val="8894B2"/>
                </a:solidFill>
                <a:latin typeface="Arial"/>
                <a:ea typeface="Arial"/>
                <a:cs typeface="Arial"/>
                <a:sym typeface="Arial"/>
              </a:defRPr>
            </a:lvl7pPr>
            <a:lvl8pPr marL="2400300" marR="0" lvl="7" indent="0" algn="ctr" rtl="0">
              <a:spcBef>
                <a:spcPts val="300"/>
              </a:spcBef>
              <a:buClr>
                <a:srgbClr val="8894B2"/>
              </a:buClr>
              <a:buFont typeface="Arial"/>
              <a:buNone/>
              <a:defRPr sz="1500" b="0" i="0" u="none" strike="noStrike" cap="none">
                <a:solidFill>
                  <a:srgbClr val="8894B2"/>
                </a:solidFill>
                <a:latin typeface="Arial"/>
                <a:ea typeface="Arial"/>
                <a:cs typeface="Arial"/>
                <a:sym typeface="Arial"/>
              </a:defRPr>
            </a:lvl8pPr>
            <a:lvl9pPr marL="2743200" marR="0" lvl="8" indent="0" algn="ctr" rtl="0">
              <a:spcBef>
                <a:spcPts val="300"/>
              </a:spcBef>
              <a:buClr>
                <a:srgbClr val="8894B2"/>
              </a:buClr>
              <a:buFont typeface="Arial"/>
              <a:buNone/>
              <a:defRPr sz="1500" b="0" i="0" u="none" strike="noStrike" cap="none">
                <a:solidFill>
                  <a:srgbClr val="8894B2"/>
                </a:solidFill>
                <a:latin typeface="Arial"/>
                <a:ea typeface="Arial"/>
                <a:cs typeface="Arial"/>
                <a:sym typeface="Arial"/>
              </a:defRPr>
            </a:lvl9pPr>
          </a:lstStyle>
          <a:p>
            <a:endParaRPr/>
          </a:p>
        </p:txBody>
      </p:sp>
      <p:sp>
        <p:nvSpPr>
          <p:cNvPr id="87" name="Shape 87"/>
          <p:cNvSpPr txBox="1">
            <a:spLocks noGrp="1"/>
          </p:cNvSpPr>
          <p:nvPr>
            <p:ph type="dt" idx="10"/>
          </p:nvPr>
        </p:nvSpPr>
        <p:spPr>
          <a:xfrm>
            <a:off x="0" y="6629929"/>
            <a:ext cx="1424445" cy="228069"/>
          </a:xfrm>
          <a:prstGeom prst="rect">
            <a:avLst/>
          </a:prstGeom>
          <a:noFill/>
          <a:ln>
            <a:noFill/>
          </a:ln>
        </p:spPr>
        <p:txBody>
          <a:bodyPr lIns="91425" tIns="91425" rIns="91425" bIns="91425" anchor="t" anchorCtr="0"/>
          <a:lstStyle>
            <a:lvl1pPr marL="0" marR="0" lvl="0" indent="0" algn="r" rtl="0">
              <a:spcBef>
                <a:spcPts val="0"/>
              </a:spcBef>
              <a:buNone/>
              <a:defRPr sz="750">
                <a:solidFill>
                  <a:schemeClr val="accent6"/>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88" name="Shape 88"/>
          <p:cNvSpPr txBox="1">
            <a:spLocks noGrp="1"/>
          </p:cNvSpPr>
          <p:nvPr>
            <p:ph type="sldNum" idx="12"/>
          </p:nvPr>
        </p:nvSpPr>
        <p:spPr>
          <a:xfrm>
            <a:off x="1424445" y="6629929"/>
            <a:ext cx="541867" cy="228069"/>
          </a:xfrm>
          <a:prstGeom prst="rect">
            <a:avLst/>
          </a:prstGeom>
          <a:noFill/>
          <a:ln>
            <a:noFill/>
          </a:ln>
        </p:spPr>
        <p:txBody>
          <a:bodyPr lIns="0" tIns="0" rIns="0" bIns="0" anchor="t" anchorCtr="0">
            <a:noAutofit/>
          </a:bodyPr>
          <a:lstStyle/>
          <a:p>
            <a:pPr marL="0" marR="0" lvl="0" indent="0" algn="r" rtl="0">
              <a:spcBef>
                <a:spcPts val="0"/>
              </a:spcBef>
              <a:buSzPct val="25000"/>
              <a:buNone/>
            </a:pPr>
            <a:fld id="{00000000-1234-1234-1234-123412341234}" type="slidenum">
              <a:rPr lang="en-US" sz="750">
                <a:solidFill>
                  <a:srgbClr val="7E7E7E"/>
                </a:solidFill>
                <a:latin typeface="Arial"/>
                <a:ea typeface="Arial"/>
                <a:cs typeface="Arial"/>
                <a:sym typeface="Arial"/>
              </a:rPr>
              <a:t>‹#›</a:t>
            </a:fld>
            <a:endParaRPr lang="en-US" sz="750">
              <a:solidFill>
                <a:srgbClr val="7E7E7E"/>
              </a:solidFill>
              <a:latin typeface="Arial"/>
              <a:ea typeface="Arial"/>
              <a:cs typeface="Arial"/>
              <a:sym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Shape 89"/>
        <p:cNvGrpSpPr/>
        <p:nvPr/>
      </p:nvGrpSpPr>
      <p:grpSpPr>
        <a:xfrm>
          <a:off x="0" y="0"/>
          <a:ext cx="0" cy="0"/>
          <a:chOff x="0" y="0"/>
          <a:chExt cx="0" cy="0"/>
        </a:xfrm>
      </p:grpSpPr>
      <p:sp>
        <p:nvSpPr>
          <p:cNvPr id="90" name="Shape 90"/>
          <p:cNvSpPr txBox="1">
            <a:spLocks noGrp="1"/>
          </p:cNvSpPr>
          <p:nvPr>
            <p:ph type="title"/>
          </p:nvPr>
        </p:nvSpPr>
        <p:spPr>
          <a:xfrm>
            <a:off x="1633283" y="1238390"/>
            <a:ext cx="9949117" cy="968840"/>
          </a:xfrm>
          <a:prstGeom prst="rect">
            <a:avLst/>
          </a:prstGeom>
          <a:noFill/>
          <a:ln>
            <a:noFill/>
          </a:ln>
        </p:spPr>
        <p:txBody>
          <a:bodyPr lIns="91425" tIns="91425" rIns="91425" bIns="91425" anchor="t" anchorCtr="0"/>
          <a:lstStyle>
            <a:lvl1pPr marL="0" marR="0" lvl="0" indent="0" algn="l" rtl="0">
              <a:lnSpc>
                <a:spcPct val="90000"/>
              </a:lnSpc>
              <a:spcBef>
                <a:spcPts val="0"/>
              </a:spcBef>
              <a:buClr>
                <a:srgbClr val="1AB7EA"/>
              </a:buClr>
              <a:buFont typeface="PT Sans"/>
              <a:buNone/>
              <a:defRPr sz="2700" b="1" i="0" u="none" strike="noStrike" cap="none">
                <a:solidFill>
                  <a:srgbClr val="1AB7EA"/>
                </a:solidFill>
                <a:latin typeface="PT Sans"/>
                <a:ea typeface="PT Sans"/>
                <a:cs typeface="PT Sans"/>
                <a:sym typeface="PT Sans"/>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91" name="Shape 91"/>
          <p:cNvSpPr txBox="1">
            <a:spLocks noGrp="1"/>
          </p:cNvSpPr>
          <p:nvPr>
            <p:ph type="body" idx="1"/>
          </p:nvPr>
        </p:nvSpPr>
        <p:spPr>
          <a:xfrm>
            <a:off x="1633283" y="2289483"/>
            <a:ext cx="9949117" cy="3901844"/>
          </a:xfrm>
          <a:prstGeom prst="rect">
            <a:avLst/>
          </a:prstGeom>
          <a:noFill/>
          <a:ln>
            <a:noFill/>
          </a:ln>
        </p:spPr>
        <p:txBody>
          <a:bodyPr lIns="91425" tIns="91425" rIns="91425" bIns="91425" anchor="t" anchorCtr="0"/>
          <a:lstStyle>
            <a:lvl1pPr marL="216000" marR="0" lvl="0" indent="-82649" algn="l" rtl="0">
              <a:lnSpc>
                <a:spcPct val="90000"/>
              </a:lnSpc>
              <a:spcBef>
                <a:spcPts val="300"/>
              </a:spcBef>
              <a:buClr>
                <a:schemeClr val="accent1"/>
              </a:buClr>
              <a:buSzPct val="140000"/>
              <a:buFont typeface="Arial"/>
              <a:buChar char="•"/>
              <a:defRPr sz="1500" b="0" i="0" u="none" strike="noStrike" cap="none">
                <a:solidFill>
                  <a:schemeClr val="dk1"/>
                </a:solidFill>
                <a:latin typeface="PT Sans"/>
                <a:ea typeface="PT Sans"/>
                <a:cs typeface="PT Sans"/>
                <a:sym typeface="PT Sans"/>
              </a:defRPr>
            </a:lvl1pPr>
            <a:lvl2pPr marL="432000" marR="0" lvl="1" indent="-82749" algn="l" rtl="0">
              <a:lnSpc>
                <a:spcPct val="90000"/>
              </a:lnSpc>
              <a:spcBef>
                <a:spcPts val="300"/>
              </a:spcBef>
              <a:buClr>
                <a:schemeClr val="dk1"/>
              </a:buClr>
              <a:buSzPct val="140000"/>
              <a:buFont typeface="Arial"/>
              <a:buChar char="•"/>
              <a:defRPr sz="1500" b="0" i="0" u="none" strike="noStrike" cap="none">
                <a:solidFill>
                  <a:schemeClr val="dk1"/>
                </a:solidFill>
                <a:latin typeface="PT Sans"/>
                <a:ea typeface="PT Sans"/>
                <a:cs typeface="PT Sans"/>
                <a:sym typeface="PT Sans"/>
              </a:defRPr>
            </a:lvl2pPr>
            <a:lvl3pPr marL="648000" marR="0" lvl="2" indent="-82849" algn="l" rtl="0">
              <a:lnSpc>
                <a:spcPct val="90000"/>
              </a:lnSpc>
              <a:spcBef>
                <a:spcPts val="300"/>
              </a:spcBef>
              <a:buClr>
                <a:schemeClr val="accent1"/>
              </a:buClr>
              <a:buSzPct val="140000"/>
              <a:buFont typeface="Arial"/>
              <a:buChar char="•"/>
              <a:defRPr sz="1500" b="0" i="0" u="none" strike="noStrike" cap="none">
                <a:solidFill>
                  <a:schemeClr val="dk1"/>
                </a:solidFill>
                <a:latin typeface="PT Sans"/>
                <a:ea typeface="PT Sans"/>
                <a:cs typeface="PT Sans"/>
                <a:sym typeface="PT Sans"/>
              </a:defRPr>
            </a:lvl3pPr>
            <a:lvl4pPr marL="864000" marR="0" lvl="3" indent="-121049" algn="l" rtl="0">
              <a:lnSpc>
                <a:spcPct val="90000"/>
              </a:lnSpc>
              <a:spcBef>
                <a:spcPts val="300"/>
              </a:spcBef>
              <a:buClr>
                <a:schemeClr val="dk1"/>
              </a:buClr>
              <a:buSzPct val="100000"/>
              <a:buFont typeface="Merriweather Sans"/>
              <a:buChar char="–"/>
              <a:defRPr sz="1500" b="0" i="0" u="none" strike="noStrike" cap="none">
                <a:solidFill>
                  <a:schemeClr val="dk1"/>
                </a:solidFill>
                <a:latin typeface="PT Sans"/>
                <a:ea typeface="PT Sans"/>
                <a:cs typeface="PT Sans"/>
                <a:sym typeface="PT Sans"/>
              </a:defRPr>
            </a:lvl4pPr>
            <a:lvl5pPr marL="1080000" marR="0" lvl="4" indent="-121149" algn="l" rtl="0">
              <a:lnSpc>
                <a:spcPct val="90000"/>
              </a:lnSpc>
              <a:spcBef>
                <a:spcPts val="300"/>
              </a:spcBef>
              <a:buClr>
                <a:schemeClr val="dk1"/>
              </a:buClr>
              <a:buSzPct val="100000"/>
              <a:buFont typeface="Merriweather Sans"/>
              <a:buChar char="–"/>
              <a:defRPr sz="1500" b="0" i="0" u="none" strike="noStrike" cap="none">
                <a:solidFill>
                  <a:schemeClr val="dk1"/>
                </a:solidFill>
                <a:latin typeface="PT Sans"/>
                <a:ea typeface="PT Sans"/>
                <a:cs typeface="PT Sans"/>
                <a:sym typeface="PT Sans"/>
              </a:defRPr>
            </a:lvl5pPr>
            <a:lvl6pPr marL="1885950" marR="0" lvl="5" indent="-76200" algn="l" rtl="0">
              <a:spcBef>
                <a:spcPts val="300"/>
              </a:spcBef>
              <a:buClr>
                <a:schemeClr val="dk1"/>
              </a:buClr>
              <a:buSzPct val="100000"/>
              <a:buFont typeface="Arial"/>
              <a:buChar char="•"/>
              <a:defRPr sz="1500" b="0" i="0" u="none" strike="noStrike" cap="none">
                <a:solidFill>
                  <a:schemeClr val="dk1"/>
                </a:solidFill>
                <a:latin typeface="Arial"/>
                <a:ea typeface="Arial"/>
                <a:cs typeface="Arial"/>
                <a:sym typeface="Arial"/>
              </a:defRPr>
            </a:lvl6pPr>
            <a:lvl7pPr marL="2228850" marR="0" lvl="6" indent="-76200" algn="l" rtl="0">
              <a:spcBef>
                <a:spcPts val="300"/>
              </a:spcBef>
              <a:buClr>
                <a:schemeClr val="dk1"/>
              </a:buClr>
              <a:buSzPct val="100000"/>
              <a:buFont typeface="Arial"/>
              <a:buChar char="•"/>
              <a:defRPr sz="1500" b="0" i="0" u="none" strike="noStrike" cap="none">
                <a:solidFill>
                  <a:schemeClr val="dk1"/>
                </a:solidFill>
                <a:latin typeface="Arial"/>
                <a:ea typeface="Arial"/>
                <a:cs typeface="Arial"/>
                <a:sym typeface="Arial"/>
              </a:defRPr>
            </a:lvl7pPr>
            <a:lvl8pPr marL="2571750" marR="0" lvl="7" indent="-76200" algn="l" rtl="0">
              <a:spcBef>
                <a:spcPts val="300"/>
              </a:spcBef>
              <a:buClr>
                <a:schemeClr val="dk1"/>
              </a:buClr>
              <a:buSzPct val="100000"/>
              <a:buFont typeface="Arial"/>
              <a:buChar char="•"/>
              <a:defRPr sz="1500" b="0" i="0" u="none" strike="noStrike" cap="none">
                <a:solidFill>
                  <a:schemeClr val="dk1"/>
                </a:solidFill>
                <a:latin typeface="Arial"/>
                <a:ea typeface="Arial"/>
                <a:cs typeface="Arial"/>
                <a:sym typeface="Arial"/>
              </a:defRPr>
            </a:lvl8pPr>
            <a:lvl9pPr marL="2914650" marR="0" lvl="8" indent="-76200" algn="l" rtl="0">
              <a:spcBef>
                <a:spcPts val="300"/>
              </a:spcBef>
              <a:buClr>
                <a:schemeClr val="dk1"/>
              </a:buClr>
              <a:buSzPct val="100000"/>
              <a:buFont typeface="Arial"/>
              <a:buChar char="•"/>
              <a:defRPr sz="1500" b="0" i="0" u="none" strike="noStrike" cap="none">
                <a:solidFill>
                  <a:schemeClr val="dk1"/>
                </a:solidFill>
                <a:latin typeface="Arial"/>
                <a:ea typeface="Arial"/>
                <a:cs typeface="Arial"/>
                <a:sym typeface="Arial"/>
              </a:defRPr>
            </a:lvl9pPr>
          </a:lstStyle>
          <a:p>
            <a:endParaRPr/>
          </a:p>
        </p:txBody>
      </p:sp>
      <p:sp>
        <p:nvSpPr>
          <p:cNvPr id="92" name="Shape 92"/>
          <p:cNvSpPr txBox="1">
            <a:spLocks noGrp="1"/>
          </p:cNvSpPr>
          <p:nvPr>
            <p:ph type="dt" idx="10"/>
          </p:nvPr>
        </p:nvSpPr>
        <p:spPr>
          <a:xfrm>
            <a:off x="9616088" y="576264"/>
            <a:ext cx="1424445" cy="228069"/>
          </a:xfrm>
          <a:prstGeom prst="rect">
            <a:avLst/>
          </a:prstGeom>
          <a:noFill/>
          <a:ln>
            <a:noFill/>
          </a:ln>
        </p:spPr>
        <p:txBody>
          <a:bodyPr lIns="91425" tIns="91425" rIns="91425" bIns="91425" anchor="t" anchorCtr="0"/>
          <a:lstStyle>
            <a:lvl1pPr marL="0" marR="0" lvl="0" indent="0" algn="r" rtl="0">
              <a:spcBef>
                <a:spcPts val="0"/>
              </a:spcBef>
              <a:buNone/>
              <a:defRPr sz="750">
                <a:solidFill>
                  <a:schemeClr val="accent6"/>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93" name="Shape 93"/>
          <p:cNvSpPr txBox="1">
            <a:spLocks noGrp="1"/>
          </p:cNvSpPr>
          <p:nvPr>
            <p:ph type="ftr" idx="11"/>
          </p:nvPr>
        </p:nvSpPr>
        <p:spPr>
          <a:xfrm>
            <a:off x="2985417" y="6475944"/>
            <a:ext cx="4815201" cy="239182"/>
          </a:xfrm>
          <a:prstGeom prst="rect">
            <a:avLst/>
          </a:prstGeom>
          <a:noFill/>
          <a:ln>
            <a:noFill/>
          </a:ln>
        </p:spPr>
        <p:txBody>
          <a:bodyPr lIns="91425" tIns="91425" rIns="91425" bIns="91425" anchor="t" anchorCtr="0"/>
          <a:lstStyle>
            <a:lvl1pPr marL="0" marR="0" lvl="0" indent="0" algn="l" rtl="0">
              <a:spcBef>
                <a:spcPts val="0"/>
              </a:spcBef>
              <a:buNone/>
              <a:defRPr sz="750">
                <a:solidFill>
                  <a:schemeClr val="accent6"/>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94" name="Shape 94"/>
          <p:cNvSpPr txBox="1">
            <a:spLocks noGrp="1"/>
          </p:cNvSpPr>
          <p:nvPr>
            <p:ph type="sldNum" idx="12"/>
          </p:nvPr>
        </p:nvSpPr>
        <p:spPr>
          <a:xfrm>
            <a:off x="11040532" y="576264"/>
            <a:ext cx="541867" cy="228069"/>
          </a:xfrm>
          <a:prstGeom prst="rect">
            <a:avLst/>
          </a:prstGeom>
          <a:noFill/>
          <a:ln>
            <a:noFill/>
          </a:ln>
        </p:spPr>
        <p:txBody>
          <a:bodyPr lIns="0" tIns="0" rIns="0" bIns="0" anchor="t" anchorCtr="0">
            <a:noAutofit/>
          </a:bodyPr>
          <a:lstStyle/>
          <a:p>
            <a:pPr marL="0" marR="0" lvl="0" indent="0" algn="r" rtl="0">
              <a:spcBef>
                <a:spcPts val="0"/>
              </a:spcBef>
              <a:buSzPct val="25000"/>
              <a:buNone/>
            </a:pPr>
            <a:fld id="{00000000-1234-1234-1234-123412341234}" type="slidenum">
              <a:rPr lang="en-US" sz="750">
                <a:solidFill>
                  <a:srgbClr val="7E7E7E"/>
                </a:solidFill>
                <a:latin typeface="Arial"/>
                <a:ea typeface="Arial"/>
                <a:cs typeface="Arial"/>
                <a:sym typeface="Arial"/>
              </a:rPr>
              <a:t>‹#›</a:t>
            </a:fld>
            <a:endParaRPr lang="en-US" sz="750">
              <a:solidFill>
                <a:srgbClr val="7E7E7E"/>
              </a:solidFill>
              <a:latin typeface="Arial"/>
              <a:ea typeface="Arial"/>
              <a:cs typeface="Arial"/>
              <a:sym typeface="Aria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Start">
    <p:bg>
      <p:bgPr>
        <a:blipFill rotWithShape="1">
          <a:blip r:embed="rId2">
            <a:alphaModFix/>
          </a:blip>
          <a:stretch>
            <a:fillRect/>
          </a:stretch>
        </a:blipFill>
        <a:effectLst/>
      </p:bgPr>
    </p:bg>
    <p:spTree>
      <p:nvGrpSpPr>
        <p:cNvPr id="1" name="Shape 95"/>
        <p:cNvGrpSpPr/>
        <p:nvPr/>
      </p:nvGrpSpPr>
      <p:grpSpPr>
        <a:xfrm>
          <a:off x="0" y="0"/>
          <a:ext cx="0" cy="0"/>
          <a:chOff x="0" y="0"/>
          <a:chExt cx="0" cy="0"/>
        </a:xfrm>
      </p:grpSpPr>
      <p:sp>
        <p:nvSpPr>
          <p:cNvPr id="96" name="Shape 96"/>
          <p:cNvSpPr txBox="1">
            <a:spLocks noGrp="1"/>
          </p:cNvSpPr>
          <p:nvPr>
            <p:ph type="dt" idx="10"/>
          </p:nvPr>
        </p:nvSpPr>
        <p:spPr>
          <a:xfrm>
            <a:off x="10074195" y="6629929"/>
            <a:ext cx="1424445" cy="228069"/>
          </a:xfrm>
          <a:prstGeom prst="rect">
            <a:avLst/>
          </a:prstGeom>
          <a:noFill/>
          <a:ln>
            <a:noFill/>
          </a:ln>
        </p:spPr>
        <p:txBody>
          <a:bodyPr lIns="91425" tIns="91425" rIns="91425" bIns="91425" anchor="t" anchorCtr="0"/>
          <a:lstStyle>
            <a:lvl1pPr marL="0" marR="0" lvl="0" indent="0" algn="r" rtl="0">
              <a:lnSpc>
                <a:spcPct val="100000"/>
              </a:lnSpc>
              <a:spcBef>
                <a:spcPts val="0"/>
              </a:spcBef>
              <a:spcAft>
                <a:spcPts val="0"/>
              </a:spcAft>
              <a:buClr>
                <a:schemeClr val="accent6"/>
              </a:buClr>
              <a:buFont typeface="Arial"/>
              <a:buNone/>
              <a:defRPr sz="750">
                <a:solidFill>
                  <a:schemeClr val="accent6"/>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97" name="Shape 97"/>
          <p:cNvSpPr txBox="1">
            <a:spLocks noGrp="1"/>
          </p:cNvSpPr>
          <p:nvPr>
            <p:ph type="sldNum" idx="12"/>
          </p:nvPr>
        </p:nvSpPr>
        <p:spPr>
          <a:xfrm>
            <a:off x="11498640" y="6629929"/>
            <a:ext cx="541867" cy="228069"/>
          </a:xfrm>
          <a:prstGeom prst="rect">
            <a:avLst/>
          </a:prstGeom>
          <a:noFill/>
          <a:ln>
            <a:noFill/>
          </a:ln>
        </p:spPr>
        <p:txBody>
          <a:bodyPr lIns="0" tIns="0" rIns="0" bIns="0" anchor="t" anchorCtr="0">
            <a:noAutofit/>
          </a:bodyPr>
          <a:lstStyle/>
          <a:p>
            <a:pPr marL="0" marR="0" lvl="0" indent="0" algn="r" rtl="0">
              <a:spcBef>
                <a:spcPts val="0"/>
              </a:spcBef>
              <a:buSzPct val="25000"/>
              <a:buNone/>
            </a:pPr>
            <a:fld id="{00000000-1234-1234-1234-123412341234}" type="slidenum">
              <a:rPr lang="en-US" sz="750">
                <a:solidFill>
                  <a:srgbClr val="7E7E7E"/>
                </a:solidFill>
                <a:latin typeface="Arial"/>
                <a:ea typeface="Arial"/>
                <a:cs typeface="Arial"/>
                <a:sym typeface="Arial"/>
              </a:rPr>
              <a:t>‹#›</a:t>
            </a:fld>
            <a:endParaRPr lang="en-US" sz="750">
              <a:solidFill>
                <a:srgbClr val="7E7E7E"/>
              </a:solidFill>
              <a:latin typeface="Arial"/>
              <a:ea typeface="Arial"/>
              <a:cs typeface="Arial"/>
              <a:sym typeface="Aria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98"/>
        <p:cNvGrpSpPr/>
        <p:nvPr/>
      </p:nvGrpSpPr>
      <p:grpSpPr>
        <a:xfrm>
          <a:off x="0" y="0"/>
          <a:ext cx="0" cy="0"/>
          <a:chOff x="0" y="0"/>
          <a:chExt cx="0" cy="0"/>
        </a:xfrm>
      </p:grpSpPr>
      <p:sp>
        <p:nvSpPr>
          <p:cNvPr id="99" name="Shape 99"/>
          <p:cNvSpPr txBox="1">
            <a:spLocks noGrp="1"/>
          </p:cNvSpPr>
          <p:nvPr>
            <p:ph type="title"/>
          </p:nvPr>
        </p:nvSpPr>
        <p:spPr>
          <a:xfrm>
            <a:off x="2985416" y="2184400"/>
            <a:ext cx="8596984" cy="1727199"/>
          </a:xfrm>
          <a:prstGeom prst="rect">
            <a:avLst/>
          </a:prstGeom>
          <a:noFill/>
          <a:ln>
            <a:noFill/>
          </a:ln>
        </p:spPr>
        <p:txBody>
          <a:bodyPr lIns="91425" tIns="91425" rIns="91425" bIns="91425" anchor="t" anchorCtr="0"/>
          <a:lstStyle>
            <a:lvl1pPr marL="0" marR="0" lvl="0" indent="0" algn="l" rtl="0">
              <a:lnSpc>
                <a:spcPct val="90000"/>
              </a:lnSpc>
              <a:spcBef>
                <a:spcPts val="0"/>
              </a:spcBef>
              <a:buClr>
                <a:srgbClr val="1AB7EA"/>
              </a:buClr>
              <a:buFont typeface="PT Sans"/>
              <a:buNone/>
              <a:defRPr sz="2700" b="1" i="0" u="none" strike="noStrike" cap="none">
                <a:solidFill>
                  <a:srgbClr val="1AB7EA"/>
                </a:solidFill>
                <a:latin typeface="PT Sans"/>
                <a:ea typeface="PT Sans"/>
                <a:cs typeface="PT Sans"/>
                <a:sym typeface="PT Sans"/>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00" name="Shape 100"/>
          <p:cNvSpPr txBox="1">
            <a:spLocks noGrp="1"/>
          </p:cNvSpPr>
          <p:nvPr>
            <p:ph type="body" idx="1"/>
          </p:nvPr>
        </p:nvSpPr>
        <p:spPr>
          <a:xfrm>
            <a:off x="2985416" y="3911603"/>
            <a:ext cx="8596984" cy="1500187"/>
          </a:xfrm>
          <a:prstGeom prst="rect">
            <a:avLst/>
          </a:prstGeom>
          <a:noFill/>
          <a:ln>
            <a:noFill/>
          </a:ln>
        </p:spPr>
        <p:txBody>
          <a:bodyPr lIns="91425" tIns="91425" rIns="91425" bIns="91425" anchor="t" anchorCtr="0"/>
          <a:lstStyle>
            <a:lvl1pPr marL="0" marR="0" lvl="0" indent="0" algn="l" rtl="0">
              <a:lnSpc>
                <a:spcPct val="90000"/>
              </a:lnSpc>
              <a:spcBef>
                <a:spcPts val="0"/>
              </a:spcBef>
              <a:buClr>
                <a:schemeClr val="accent1"/>
              </a:buClr>
              <a:buFont typeface="Arial"/>
              <a:buNone/>
              <a:defRPr sz="1350" b="0" i="0" u="none" strike="noStrike" cap="none">
                <a:solidFill>
                  <a:schemeClr val="dk1"/>
                </a:solidFill>
                <a:latin typeface="PT Sans"/>
                <a:ea typeface="PT Sans"/>
                <a:cs typeface="PT Sans"/>
                <a:sym typeface="PT Sans"/>
              </a:defRPr>
            </a:lvl1pPr>
            <a:lvl2pPr marL="342900" marR="0" lvl="1" indent="0" algn="l" rtl="0">
              <a:lnSpc>
                <a:spcPct val="90000"/>
              </a:lnSpc>
              <a:spcBef>
                <a:spcPts val="300"/>
              </a:spcBef>
              <a:buClr>
                <a:schemeClr val="dk1"/>
              </a:buClr>
              <a:buFont typeface="Arial"/>
              <a:buNone/>
              <a:defRPr sz="1350" b="0" i="0" u="none" strike="noStrike" cap="none">
                <a:solidFill>
                  <a:srgbClr val="8894B2"/>
                </a:solidFill>
                <a:latin typeface="PT Sans"/>
                <a:ea typeface="PT Sans"/>
                <a:cs typeface="PT Sans"/>
                <a:sym typeface="PT Sans"/>
              </a:defRPr>
            </a:lvl2pPr>
            <a:lvl3pPr marL="685800" marR="0" lvl="2" indent="0" algn="l" rtl="0">
              <a:lnSpc>
                <a:spcPct val="90000"/>
              </a:lnSpc>
              <a:spcBef>
                <a:spcPts val="300"/>
              </a:spcBef>
              <a:buClr>
                <a:schemeClr val="accent1"/>
              </a:buClr>
              <a:buFont typeface="Arial"/>
              <a:buNone/>
              <a:defRPr sz="1200" b="0" i="0" u="none" strike="noStrike" cap="none">
                <a:solidFill>
                  <a:srgbClr val="8894B2"/>
                </a:solidFill>
                <a:latin typeface="PT Sans"/>
                <a:ea typeface="PT Sans"/>
                <a:cs typeface="PT Sans"/>
                <a:sym typeface="PT Sans"/>
              </a:defRPr>
            </a:lvl3pPr>
            <a:lvl4pPr marL="1028700" marR="0" lvl="3" indent="0" algn="l" rtl="0">
              <a:lnSpc>
                <a:spcPct val="90000"/>
              </a:lnSpc>
              <a:spcBef>
                <a:spcPts val="300"/>
              </a:spcBef>
              <a:buClr>
                <a:srgbClr val="8894B2"/>
              </a:buClr>
              <a:buFont typeface="Merriweather Sans"/>
              <a:buNone/>
              <a:defRPr sz="1050" b="0" i="0" u="none" strike="noStrike" cap="none">
                <a:solidFill>
                  <a:srgbClr val="8894B2"/>
                </a:solidFill>
                <a:latin typeface="PT Sans"/>
                <a:ea typeface="PT Sans"/>
                <a:cs typeface="PT Sans"/>
                <a:sym typeface="PT Sans"/>
              </a:defRPr>
            </a:lvl4pPr>
            <a:lvl5pPr marL="1371600" marR="0" lvl="4" indent="0" algn="l" rtl="0">
              <a:lnSpc>
                <a:spcPct val="90000"/>
              </a:lnSpc>
              <a:spcBef>
                <a:spcPts val="300"/>
              </a:spcBef>
              <a:buClr>
                <a:srgbClr val="8894B2"/>
              </a:buClr>
              <a:buFont typeface="Merriweather Sans"/>
              <a:buNone/>
              <a:defRPr sz="1050" b="0" i="0" u="none" strike="noStrike" cap="none">
                <a:solidFill>
                  <a:srgbClr val="8894B2"/>
                </a:solidFill>
                <a:latin typeface="PT Sans"/>
                <a:ea typeface="PT Sans"/>
                <a:cs typeface="PT Sans"/>
                <a:sym typeface="PT Sans"/>
              </a:defRPr>
            </a:lvl5pPr>
            <a:lvl6pPr marL="1714500" marR="0" lvl="5" indent="0" algn="l" rtl="0">
              <a:spcBef>
                <a:spcPts val="210"/>
              </a:spcBef>
              <a:buClr>
                <a:srgbClr val="8894B2"/>
              </a:buClr>
              <a:buFont typeface="Arial"/>
              <a:buNone/>
              <a:defRPr sz="1050" b="0" i="0" u="none" strike="noStrike" cap="none">
                <a:solidFill>
                  <a:srgbClr val="8894B2"/>
                </a:solidFill>
                <a:latin typeface="Arial"/>
                <a:ea typeface="Arial"/>
                <a:cs typeface="Arial"/>
                <a:sym typeface="Arial"/>
              </a:defRPr>
            </a:lvl6pPr>
            <a:lvl7pPr marL="2057400" marR="0" lvl="6" indent="0" algn="l" rtl="0">
              <a:spcBef>
                <a:spcPts val="210"/>
              </a:spcBef>
              <a:buClr>
                <a:srgbClr val="8894B2"/>
              </a:buClr>
              <a:buFont typeface="Arial"/>
              <a:buNone/>
              <a:defRPr sz="1050" b="0" i="0" u="none" strike="noStrike" cap="none">
                <a:solidFill>
                  <a:srgbClr val="8894B2"/>
                </a:solidFill>
                <a:latin typeface="Arial"/>
                <a:ea typeface="Arial"/>
                <a:cs typeface="Arial"/>
                <a:sym typeface="Arial"/>
              </a:defRPr>
            </a:lvl7pPr>
            <a:lvl8pPr marL="2400300" marR="0" lvl="7" indent="0" algn="l" rtl="0">
              <a:spcBef>
                <a:spcPts val="210"/>
              </a:spcBef>
              <a:buClr>
                <a:srgbClr val="8894B2"/>
              </a:buClr>
              <a:buFont typeface="Arial"/>
              <a:buNone/>
              <a:defRPr sz="1050" b="0" i="0" u="none" strike="noStrike" cap="none">
                <a:solidFill>
                  <a:srgbClr val="8894B2"/>
                </a:solidFill>
                <a:latin typeface="Arial"/>
                <a:ea typeface="Arial"/>
                <a:cs typeface="Arial"/>
                <a:sym typeface="Arial"/>
              </a:defRPr>
            </a:lvl8pPr>
            <a:lvl9pPr marL="2743200" marR="0" lvl="8" indent="0" algn="l" rtl="0">
              <a:spcBef>
                <a:spcPts val="210"/>
              </a:spcBef>
              <a:buClr>
                <a:srgbClr val="8894B2"/>
              </a:buClr>
              <a:buFont typeface="Arial"/>
              <a:buNone/>
              <a:defRPr sz="1050" b="0" i="0" u="none" strike="noStrike" cap="none">
                <a:solidFill>
                  <a:srgbClr val="8894B2"/>
                </a:solidFill>
                <a:latin typeface="Arial"/>
                <a:ea typeface="Arial"/>
                <a:cs typeface="Arial"/>
                <a:sym typeface="Arial"/>
              </a:defRPr>
            </a:lvl9pPr>
          </a:lstStyle>
          <a:p>
            <a:endParaRPr/>
          </a:p>
        </p:txBody>
      </p:sp>
      <p:sp>
        <p:nvSpPr>
          <p:cNvPr id="101" name="Shape 101"/>
          <p:cNvSpPr txBox="1">
            <a:spLocks noGrp="1"/>
          </p:cNvSpPr>
          <p:nvPr>
            <p:ph type="dt" idx="10"/>
          </p:nvPr>
        </p:nvSpPr>
        <p:spPr>
          <a:xfrm>
            <a:off x="9616088" y="576264"/>
            <a:ext cx="1424445" cy="228069"/>
          </a:xfrm>
          <a:prstGeom prst="rect">
            <a:avLst/>
          </a:prstGeom>
          <a:noFill/>
          <a:ln>
            <a:noFill/>
          </a:ln>
        </p:spPr>
        <p:txBody>
          <a:bodyPr lIns="91425" tIns="91425" rIns="91425" bIns="91425" anchor="t" anchorCtr="0"/>
          <a:lstStyle>
            <a:lvl1pPr marL="0" marR="0" lvl="0" indent="0" algn="r" rtl="0">
              <a:spcBef>
                <a:spcPts val="0"/>
              </a:spcBef>
              <a:buNone/>
              <a:defRPr sz="750">
                <a:solidFill>
                  <a:schemeClr val="accent6"/>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102" name="Shape 102"/>
          <p:cNvSpPr txBox="1">
            <a:spLocks noGrp="1"/>
          </p:cNvSpPr>
          <p:nvPr>
            <p:ph type="ftr" idx="11"/>
          </p:nvPr>
        </p:nvSpPr>
        <p:spPr>
          <a:xfrm>
            <a:off x="2985417" y="6475944"/>
            <a:ext cx="4815201" cy="239182"/>
          </a:xfrm>
          <a:prstGeom prst="rect">
            <a:avLst/>
          </a:prstGeom>
          <a:noFill/>
          <a:ln>
            <a:noFill/>
          </a:ln>
        </p:spPr>
        <p:txBody>
          <a:bodyPr lIns="91425" tIns="91425" rIns="91425" bIns="91425" anchor="t" anchorCtr="0"/>
          <a:lstStyle>
            <a:lvl1pPr marL="0" marR="0" lvl="0" indent="0" algn="l" rtl="0">
              <a:spcBef>
                <a:spcPts val="0"/>
              </a:spcBef>
              <a:buNone/>
              <a:defRPr sz="750">
                <a:solidFill>
                  <a:schemeClr val="accent6"/>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103" name="Shape 103"/>
          <p:cNvSpPr txBox="1">
            <a:spLocks noGrp="1"/>
          </p:cNvSpPr>
          <p:nvPr>
            <p:ph type="sldNum" idx="12"/>
          </p:nvPr>
        </p:nvSpPr>
        <p:spPr>
          <a:xfrm>
            <a:off x="11040532" y="576264"/>
            <a:ext cx="541867" cy="228069"/>
          </a:xfrm>
          <a:prstGeom prst="rect">
            <a:avLst/>
          </a:prstGeom>
          <a:noFill/>
          <a:ln>
            <a:noFill/>
          </a:ln>
        </p:spPr>
        <p:txBody>
          <a:bodyPr lIns="0" tIns="0" rIns="0" bIns="0" anchor="t" anchorCtr="0">
            <a:noAutofit/>
          </a:bodyPr>
          <a:lstStyle/>
          <a:p>
            <a:pPr marL="0" marR="0" lvl="0" indent="0" algn="r" rtl="0">
              <a:spcBef>
                <a:spcPts val="0"/>
              </a:spcBef>
              <a:buSzPct val="25000"/>
              <a:buNone/>
            </a:pPr>
            <a:fld id="{00000000-1234-1234-1234-123412341234}" type="slidenum">
              <a:rPr lang="en-US" sz="750">
                <a:solidFill>
                  <a:srgbClr val="7E7E7E"/>
                </a:solidFill>
                <a:latin typeface="Arial"/>
                <a:ea typeface="Arial"/>
                <a:cs typeface="Arial"/>
                <a:sym typeface="Arial"/>
              </a:rPr>
              <a:t>‹#›</a:t>
            </a:fld>
            <a:endParaRPr lang="en-US" sz="750">
              <a:solidFill>
                <a:srgbClr val="7E7E7E"/>
              </a:solidFill>
              <a:latin typeface="Arial"/>
              <a:ea typeface="Arial"/>
              <a:cs typeface="Arial"/>
              <a:sym typeface="Aria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Shape 104"/>
        <p:cNvGrpSpPr/>
        <p:nvPr/>
      </p:nvGrpSpPr>
      <p:grpSpPr>
        <a:xfrm>
          <a:off x="0" y="0"/>
          <a:ext cx="0" cy="0"/>
          <a:chOff x="0" y="0"/>
          <a:chExt cx="0" cy="0"/>
        </a:xfrm>
      </p:grpSpPr>
      <p:sp>
        <p:nvSpPr>
          <p:cNvPr id="105" name="Shape 105"/>
          <p:cNvSpPr txBox="1">
            <a:spLocks noGrp="1"/>
          </p:cNvSpPr>
          <p:nvPr>
            <p:ph type="title"/>
          </p:nvPr>
        </p:nvSpPr>
        <p:spPr>
          <a:xfrm>
            <a:off x="1633283" y="1238390"/>
            <a:ext cx="9949117" cy="968840"/>
          </a:xfrm>
          <a:prstGeom prst="rect">
            <a:avLst/>
          </a:prstGeom>
          <a:noFill/>
          <a:ln>
            <a:noFill/>
          </a:ln>
        </p:spPr>
        <p:txBody>
          <a:bodyPr lIns="91425" tIns="91425" rIns="91425" bIns="91425" anchor="t" anchorCtr="0"/>
          <a:lstStyle>
            <a:lvl1pPr marL="0" marR="0" lvl="0" indent="0" algn="l" rtl="0">
              <a:lnSpc>
                <a:spcPct val="90000"/>
              </a:lnSpc>
              <a:spcBef>
                <a:spcPts val="0"/>
              </a:spcBef>
              <a:buClr>
                <a:srgbClr val="1AB7EA"/>
              </a:buClr>
              <a:buFont typeface="PT Sans"/>
              <a:buNone/>
              <a:defRPr sz="2700" b="1" i="0" u="none" strike="noStrike" cap="none">
                <a:solidFill>
                  <a:srgbClr val="1AB7EA"/>
                </a:solidFill>
                <a:latin typeface="PT Sans"/>
                <a:ea typeface="PT Sans"/>
                <a:cs typeface="PT Sans"/>
                <a:sym typeface="PT Sans"/>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06" name="Shape 106"/>
          <p:cNvSpPr txBox="1">
            <a:spLocks noGrp="1"/>
          </p:cNvSpPr>
          <p:nvPr>
            <p:ph type="body" idx="1"/>
          </p:nvPr>
        </p:nvSpPr>
        <p:spPr>
          <a:xfrm>
            <a:off x="1633283" y="2209801"/>
            <a:ext cx="4902984" cy="3916363"/>
          </a:xfrm>
          <a:prstGeom prst="rect">
            <a:avLst/>
          </a:prstGeom>
          <a:noFill/>
          <a:ln>
            <a:noFill/>
          </a:ln>
        </p:spPr>
        <p:txBody>
          <a:bodyPr lIns="91425" tIns="91425" rIns="91425" bIns="91425" anchor="t" anchorCtr="0"/>
          <a:lstStyle>
            <a:lvl1pPr marL="216000" marR="0" lvl="0" indent="-82649" algn="l" rtl="0">
              <a:lnSpc>
                <a:spcPct val="90000"/>
              </a:lnSpc>
              <a:spcBef>
                <a:spcPts val="300"/>
              </a:spcBef>
              <a:buClr>
                <a:schemeClr val="accent1"/>
              </a:buClr>
              <a:buSzPct val="140000"/>
              <a:buFont typeface="Arial"/>
              <a:buChar char="•"/>
              <a:defRPr sz="1500" b="0" i="0" u="none" strike="noStrike" cap="none">
                <a:solidFill>
                  <a:schemeClr val="dk1"/>
                </a:solidFill>
                <a:latin typeface="PT Sans"/>
                <a:ea typeface="PT Sans"/>
                <a:cs typeface="PT Sans"/>
                <a:sym typeface="PT Sans"/>
              </a:defRPr>
            </a:lvl1pPr>
            <a:lvl2pPr marL="432000" marR="0" lvl="1" indent="-82749" algn="l" rtl="0">
              <a:lnSpc>
                <a:spcPct val="90000"/>
              </a:lnSpc>
              <a:spcBef>
                <a:spcPts val="300"/>
              </a:spcBef>
              <a:buClr>
                <a:schemeClr val="dk1"/>
              </a:buClr>
              <a:buSzPct val="140000"/>
              <a:buFont typeface="Arial"/>
              <a:buChar char="•"/>
              <a:defRPr sz="1500" b="0" i="0" u="none" strike="noStrike" cap="none">
                <a:solidFill>
                  <a:schemeClr val="dk1"/>
                </a:solidFill>
                <a:latin typeface="PT Sans"/>
                <a:ea typeface="PT Sans"/>
                <a:cs typeface="PT Sans"/>
                <a:sym typeface="PT Sans"/>
              </a:defRPr>
            </a:lvl2pPr>
            <a:lvl3pPr marL="648000" marR="0" lvl="2" indent="-82849" algn="l" rtl="0">
              <a:lnSpc>
                <a:spcPct val="90000"/>
              </a:lnSpc>
              <a:spcBef>
                <a:spcPts val="300"/>
              </a:spcBef>
              <a:buClr>
                <a:schemeClr val="accent1"/>
              </a:buClr>
              <a:buSzPct val="140000"/>
              <a:buFont typeface="Arial"/>
              <a:buChar char="•"/>
              <a:defRPr sz="1500" b="0" i="0" u="none" strike="noStrike" cap="none">
                <a:solidFill>
                  <a:schemeClr val="dk1"/>
                </a:solidFill>
                <a:latin typeface="PT Sans"/>
                <a:ea typeface="PT Sans"/>
                <a:cs typeface="PT Sans"/>
                <a:sym typeface="PT Sans"/>
              </a:defRPr>
            </a:lvl3pPr>
            <a:lvl4pPr marL="864000" marR="0" lvl="3" indent="-121049" algn="l" rtl="0">
              <a:lnSpc>
                <a:spcPct val="90000"/>
              </a:lnSpc>
              <a:spcBef>
                <a:spcPts val="300"/>
              </a:spcBef>
              <a:buClr>
                <a:schemeClr val="dk1"/>
              </a:buClr>
              <a:buSzPct val="100000"/>
              <a:buFont typeface="Merriweather Sans"/>
              <a:buChar char="–"/>
              <a:defRPr sz="1500" b="0" i="0" u="none" strike="noStrike" cap="none">
                <a:solidFill>
                  <a:schemeClr val="dk1"/>
                </a:solidFill>
                <a:latin typeface="PT Sans"/>
                <a:ea typeface="PT Sans"/>
                <a:cs typeface="PT Sans"/>
                <a:sym typeface="PT Sans"/>
              </a:defRPr>
            </a:lvl4pPr>
            <a:lvl5pPr marL="1080000" marR="0" lvl="4" indent="-121149" algn="l" rtl="0">
              <a:lnSpc>
                <a:spcPct val="90000"/>
              </a:lnSpc>
              <a:spcBef>
                <a:spcPts val="300"/>
              </a:spcBef>
              <a:buClr>
                <a:schemeClr val="dk1"/>
              </a:buClr>
              <a:buSzPct val="100000"/>
              <a:buFont typeface="Merriweather Sans"/>
              <a:buChar char="–"/>
              <a:defRPr sz="1500" b="0" i="0" u="none" strike="noStrike" cap="none">
                <a:solidFill>
                  <a:schemeClr val="dk1"/>
                </a:solidFill>
                <a:latin typeface="PT Sans"/>
                <a:ea typeface="PT Sans"/>
                <a:cs typeface="PT Sans"/>
                <a:sym typeface="PT Sans"/>
              </a:defRPr>
            </a:lvl5pPr>
            <a:lvl6pPr marL="1885950" marR="0" lvl="5" indent="-85725" algn="l" rtl="0">
              <a:spcBef>
                <a:spcPts val="270"/>
              </a:spcBef>
              <a:buClr>
                <a:schemeClr val="dk1"/>
              </a:buClr>
              <a:buSzPct val="96428"/>
              <a:buFont typeface="Arial"/>
              <a:buChar char="•"/>
              <a:defRPr sz="1350" b="0" i="0" u="none" strike="noStrike" cap="none">
                <a:solidFill>
                  <a:schemeClr val="dk1"/>
                </a:solidFill>
                <a:latin typeface="Arial"/>
                <a:ea typeface="Arial"/>
                <a:cs typeface="Arial"/>
                <a:sym typeface="Arial"/>
              </a:defRPr>
            </a:lvl6pPr>
            <a:lvl7pPr marL="2228850" marR="0" lvl="6" indent="-85725" algn="l" rtl="0">
              <a:spcBef>
                <a:spcPts val="270"/>
              </a:spcBef>
              <a:buClr>
                <a:schemeClr val="dk1"/>
              </a:buClr>
              <a:buSzPct val="96428"/>
              <a:buFont typeface="Arial"/>
              <a:buChar char="•"/>
              <a:defRPr sz="1350" b="0" i="0" u="none" strike="noStrike" cap="none">
                <a:solidFill>
                  <a:schemeClr val="dk1"/>
                </a:solidFill>
                <a:latin typeface="Arial"/>
                <a:ea typeface="Arial"/>
                <a:cs typeface="Arial"/>
                <a:sym typeface="Arial"/>
              </a:defRPr>
            </a:lvl7pPr>
            <a:lvl8pPr marL="2571750" marR="0" lvl="7" indent="-85725" algn="l" rtl="0">
              <a:spcBef>
                <a:spcPts val="270"/>
              </a:spcBef>
              <a:buClr>
                <a:schemeClr val="dk1"/>
              </a:buClr>
              <a:buSzPct val="96428"/>
              <a:buFont typeface="Arial"/>
              <a:buChar char="•"/>
              <a:defRPr sz="1350" b="0" i="0" u="none" strike="noStrike" cap="none">
                <a:solidFill>
                  <a:schemeClr val="dk1"/>
                </a:solidFill>
                <a:latin typeface="Arial"/>
                <a:ea typeface="Arial"/>
                <a:cs typeface="Arial"/>
                <a:sym typeface="Arial"/>
              </a:defRPr>
            </a:lvl8pPr>
            <a:lvl9pPr marL="2914650" marR="0" lvl="8" indent="-85725" algn="l" rtl="0">
              <a:spcBef>
                <a:spcPts val="270"/>
              </a:spcBef>
              <a:buClr>
                <a:schemeClr val="dk1"/>
              </a:buClr>
              <a:buSzPct val="96428"/>
              <a:buFont typeface="Arial"/>
              <a:buChar char="•"/>
              <a:defRPr sz="1350" b="0" i="0" u="none" strike="noStrike" cap="none">
                <a:solidFill>
                  <a:schemeClr val="dk1"/>
                </a:solidFill>
                <a:latin typeface="Arial"/>
                <a:ea typeface="Arial"/>
                <a:cs typeface="Arial"/>
                <a:sym typeface="Arial"/>
              </a:defRPr>
            </a:lvl9pPr>
          </a:lstStyle>
          <a:p>
            <a:endParaRPr/>
          </a:p>
        </p:txBody>
      </p:sp>
      <p:sp>
        <p:nvSpPr>
          <p:cNvPr id="107" name="Shape 107"/>
          <p:cNvSpPr txBox="1">
            <a:spLocks noGrp="1"/>
          </p:cNvSpPr>
          <p:nvPr>
            <p:ph type="body" idx="2"/>
          </p:nvPr>
        </p:nvSpPr>
        <p:spPr>
          <a:xfrm>
            <a:off x="6681600" y="2209801"/>
            <a:ext cx="4900799" cy="3916363"/>
          </a:xfrm>
          <a:prstGeom prst="rect">
            <a:avLst/>
          </a:prstGeom>
          <a:noFill/>
          <a:ln>
            <a:noFill/>
          </a:ln>
        </p:spPr>
        <p:txBody>
          <a:bodyPr lIns="91425" tIns="91425" rIns="91425" bIns="91425" anchor="t" anchorCtr="0"/>
          <a:lstStyle>
            <a:lvl1pPr marL="216000" marR="0" lvl="0" indent="-82649" algn="l" rtl="0">
              <a:lnSpc>
                <a:spcPct val="90000"/>
              </a:lnSpc>
              <a:spcBef>
                <a:spcPts val="300"/>
              </a:spcBef>
              <a:buClr>
                <a:schemeClr val="accent1"/>
              </a:buClr>
              <a:buSzPct val="140000"/>
              <a:buFont typeface="Arial"/>
              <a:buChar char="•"/>
              <a:defRPr sz="1500" b="0" i="0" u="none" strike="noStrike" cap="none">
                <a:solidFill>
                  <a:schemeClr val="dk1"/>
                </a:solidFill>
                <a:latin typeface="PT Sans"/>
                <a:ea typeface="PT Sans"/>
                <a:cs typeface="PT Sans"/>
                <a:sym typeface="PT Sans"/>
              </a:defRPr>
            </a:lvl1pPr>
            <a:lvl2pPr marL="432000" marR="0" lvl="1" indent="-82749" algn="l" rtl="0">
              <a:lnSpc>
                <a:spcPct val="90000"/>
              </a:lnSpc>
              <a:spcBef>
                <a:spcPts val="300"/>
              </a:spcBef>
              <a:buClr>
                <a:schemeClr val="dk1"/>
              </a:buClr>
              <a:buSzPct val="140000"/>
              <a:buFont typeface="Arial"/>
              <a:buChar char="•"/>
              <a:defRPr sz="1500" b="0" i="0" u="none" strike="noStrike" cap="none">
                <a:solidFill>
                  <a:schemeClr val="dk1"/>
                </a:solidFill>
                <a:latin typeface="PT Sans"/>
                <a:ea typeface="PT Sans"/>
                <a:cs typeface="PT Sans"/>
                <a:sym typeface="PT Sans"/>
              </a:defRPr>
            </a:lvl2pPr>
            <a:lvl3pPr marL="648000" marR="0" lvl="2" indent="-82849" algn="l" rtl="0">
              <a:lnSpc>
                <a:spcPct val="90000"/>
              </a:lnSpc>
              <a:spcBef>
                <a:spcPts val="300"/>
              </a:spcBef>
              <a:buClr>
                <a:schemeClr val="accent1"/>
              </a:buClr>
              <a:buSzPct val="140000"/>
              <a:buFont typeface="Arial"/>
              <a:buChar char="•"/>
              <a:defRPr sz="1500" b="0" i="0" u="none" strike="noStrike" cap="none">
                <a:solidFill>
                  <a:schemeClr val="dk1"/>
                </a:solidFill>
                <a:latin typeface="PT Sans"/>
                <a:ea typeface="PT Sans"/>
                <a:cs typeface="PT Sans"/>
                <a:sym typeface="PT Sans"/>
              </a:defRPr>
            </a:lvl3pPr>
            <a:lvl4pPr marL="864000" marR="0" lvl="3" indent="-121049" algn="l" rtl="0">
              <a:lnSpc>
                <a:spcPct val="90000"/>
              </a:lnSpc>
              <a:spcBef>
                <a:spcPts val="300"/>
              </a:spcBef>
              <a:buClr>
                <a:schemeClr val="dk1"/>
              </a:buClr>
              <a:buSzPct val="100000"/>
              <a:buFont typeface="Merriweather Sans"/>
              <a:buChar char="–"/>
              <a:defRPr sz="1500" b="0" i="0" u="none" strike="noStrike" cap="none">
                <a:solidFill>
                  <a:schemeClr val="dk1"/>
                </a:solidFill>
                <a:latin typeface="PT Sans"/>
                <a:ea typeface="PT Sans"/>
                <a:cs typeface="PT Sans"/>
                <a:sym typeface="PT Sans"/>
              </a:defRPr>
            </a:lvl4pPr>
            <a:lvl5pPr marL="1080000" marR="0" lvl="4" indent="-121149" algn="l" rtl="0">
              <a:lnSpc>
                <a:spcPct val="90000"/>
              </a:lnSpc>
              <a:spcBef>
                <a:spcPts val="300"/>
              </a:spcBef>
              <a:buClr>
                <a:schemeClr val="dk1"/>
              </a:buClr>
              <a:buSzPct val="100000"/>
              <a:buFont typeface="Merriweather Sans"/>
              <a:buChar char="–"/>
              <a:defRPr sz="1500" b="0" i="0" u="none" strike="noStrike" cap="none">
                <a:solidFill>
                  <a:schemeClr val="dk1"/>
                </a:solidFill>
                <a:latin typeface="PT Sans"/>
                <a:ea typeface="PT Sans"/>
                <a:cs typeface="PT Sans"/>
                <a:sym typeface="PT Sans"/>
              </a:defRPr>
            </a:lvl5pPr>
            <a:lvl6pPr marL="1885950" marR="0" lvl="5" indent="-85725" algn="l" rtl="0">
              <a:spcBef>
                <a:spcPts val="270"/>
              </a:spcBef>
              <a:buClr>
                <a:schemeClr val="dk1"/>
              </a:buClr>
              <a:buSzPct val="96428"/>
              <a:buFont typeface="Arial"/>
              <a:buChar char="•"/>
              <a:defRPr sz="1350" b="0" i="0" u="none" strike="noStrike" cap="none">
                <a:solidFill>
                  <a:schemeClr val="dk1"/>
                </a:solidFill>
                <a:latin typeface="Arial"/>
                <a:ea typeface="Arial"/>
                <a:cs typeface="Arial"/>
                <a:sym typeface="Arial"/>
              </a:defRPr>
            </a:lvl6pPr>
            <a:lvl7pPr marL="2228850" marR="0" lvl="6" indent="-85725" algn="l" rtl="0">
              <a:spcBef>
                <a:spcPts val="270"/>
              </a:spcBef>
              <a:buClr>
                <a:schemeClr val="dk1"/>
              </a:buClr>
              <a:buSzPct val="96428"/>
              <a:buFont typeface="Arial"/>
              <a:buChar char="•"/>
              <a:defRPr sz="1350" b="0" i="0" u="none" strike="noStrike" cap="none">
                <a:solidFill>
                  <a:schemeClr val="dk1"/>
                </a:solidFill>
                <a:latin typeface="Arial"/>
                <a:ea typeface="Arial"/>
                <a:cs typeface="Arial"/>
                <a:sym typeface="Arial"/>
              </a:defRPr>
            </a:lvl7pPr>
            <a:lvl8pPr marL="2571750" marR="0" lvl="7" indent="-85725" algn="l" rtl="0">
              <a:spcBef>
                <a:spcPts val="270"/>
              </a:spcBef>
              <a:buClr>
                <a:schemeClr val="dk1"/>
              </a:buClr>
              <a:buSzPct val="96428"/>
              <a:buFont typeface="Arial"/>
              <a:buChar char="•"/>
              <a:defRPr sz="1350" b="0" i="0" u="none" strike="noStrike" cap="none">
                <a:solidFill>
                  <a:schemeClr val="dk1"/>
                </a:solidFill>
                <a:latin typeface="Arial"/>
                <a:ea typeface="Arial"/>
                <a:cs typeface="Arial"/>
                <a:sym typeface="Arial"/>
              </a:defRPr>
            </a:lvl8pPr>
            <a:lvl9pPr marL="2914650" marR="0" lvl="8" indent="-85725" algn="l" rtl="0">
              <a:spcBef>
                <a:spcPts val="270"/>
              </a:spcBef>
              <a:buClr>
                <a:schemeClr val="dk1"/>
              </a:buClr>
              <a:buSzPct val="96428"/>
              <a:buFont typeface="Arial"/>
              <a:buChar char="•"/>
              <a:defRPr sz="1350" b="0" i="0" u="none" strike="noStrike" cap="none">
                <a:solidFill>
                  <a:schemeClr val="dk1"/>
                </a:solidFill>
                <a:latin typeface="Arial"/>
                <a:ea typeface="Arial"/>
                <a:cs typeface="Arial"/>
                <a:sym typeface="Arial"/>
              </a:defRPr>
            </a:lvl9pPr>
          </a:lstStyle>
          <a:p>
            <a:endParaRPr/>
          </a:p>
        </p:txBody>
      </p:sp>
      <p:sp>
        <p:nvSpPr>
          <p:cNvPr id="108" name="Shape 108"/>
          <p:cNvSpPr txBox="1">
            <a:spLocks noGrp="1"/>
          </p:cNvSpPr>
          <p:nvPr>
            <p:ph type="dt" idx="10"/>
          </p:nvPr>
        </p:nvSpPr>
        <p:spPr>
          <a:xfrm>
            <a:off x="9616088" y="576264"/>
            <a:ext cx="1424445" cy="228069"/>
          </a:xfrm>
          <a:prstGeom prst="rect">
            <a:avLst/>
          </a:prstGeom>
          <a:noFill/>
          <a:ln>
            <a:noFill/>
          </a:ln>
        </p:spPr>
        <p:txBody>
          <a:bodyPr lIns="91425" tIns="91425" rIns="91425" bIns="91425" anchor="t" anchorCtr="0"/>
          <a:lstStyle>
            <a:lvl1pPr marL="0" marR="0" lvl="0" indent="0" algn="r" rtl="0">
              <a:spcBef>
                <a:spcPts val="0"/>
              </a:spcBef>
              <a:buNone/>
              <a:defRPr sz="750">
                <a:solidFill>
                  <a:schemeClr val="accent6"/>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109" name="Shape 109"/>
          <p:cNvSpPr txBox="1">
            <a:spLocks noGrp="1"/>
          </p:cNvSpPr>
          <p:nvPr>
            <p:ph type="ftr" idx="11"/>
          </p:nvPr>
        </p:nvSpPr>
        <p:spPr>
          <a:xfrm>
            <a:off x="2985417" y="6475944"/>
            <a:ext cx="4815201" cy="239182"/>
          </a:xfrm>
          <a:prstGeom prst="rect">
            <a:avLst/>
          </a:prstGeom>
          <a:noFill/>
          <a:ln>
            <a:noFill/>
          </a:ln>
        </p:spPr>
        <p:txBody>
          <a:bodyPr lIns="91425" tIns="91425" rIns="91425" bIns="91425" anchor="t" anchorCtr="0"/>
          <a:lstStyle>
            <a:lvl1pPr marL="0" marR="0" lvl="0" indent="0" algn="l" rtl="0">
              <a:spcBef>
                <a:spcPts val="0"/>
              </a:spcBef>
              <a:buNone/>
              <a:defRPr sz="750">
                <a:solidFill>
                  <a:schemeClr val="accent6"/>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110" name="Shape 110"/>
          <p:cNvSpPr txBox="1">
            <a:spLocks noGrp="1"/>
          </p:cNvSpPr>
          <p:nvPr>
            <p:ph type="sldNum" idx="12"/>
          </p:nvPr>
        </p:nvSpPr>
        <p:spPr>
          <a:xfrm>
            <a:off x="11040532" y="576264"/>
            <a:ext cx="541867" cy="228069"/>
          </a:xfrm>
          <a:prstGeom prst="rect">
            <a:avLst/>
          </a:prstGeom>
          <a:noFill/>
          <a:ln>
            <a:noFill/>
          </a:ln>
        </p:spPr>
        <p:txBody>
          <a:bodyPr lIns="0" tIns="0" rIns="0" bIns="0" anchor="t" anchorCtr="0">
            <a:noAutofit/>
          </a:bodyPr>
          <a:lstStyle/>
          <a:p>
            <a:pPr marL="0" marR="0" lvl="0" indent="0" algn="r" rtl="0">
              <a:spcBef>
                <a:spcPts val="0"/>
              </a:spcBef>
              <a:buSzPct val="25000"/>
              <a:buNone/>
            </a:pPr>
            <a:fld id="{00000000-1234-1234-1234-123412341234}" type="slidenum">
              <a:rPr lang="en-US" sz="750">
                <a:solidFill>
                  <a:srgbClr val="7E7E7E"/>
                </a:solidFill>
                <a:latin typeface="Arial"/>
                <a:ea typeface="Arial"/>
                <a:cs typeface="Arial"/>
                <a:sym typeface="Arial"/>
              </a:rPr>
              <a:t>‹#›</a:t>
            </a:fld>
            <a:endParaRPr lang="en-US" sz="750">
              <a:solidFill>
                <a:srgbClr val="7E7E7E"/>
              </a:solidFill>
              <a:latin typeface="Arial"/>
              <a:ea typeface="Arial"/>
              <a:cs typeface="Arial"/>
              <a:sym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Shape 111"/>
        <p:cNvGrpSpPr/>
        <p:nvPr/>
      </p:nvGrpSpPr>
      <p:grpSpPr>
        <a:xfrm>
          <a:off x="0" y="0"/>
          <a:ext cx="0" cy="0"/>
          <a:chOff x="0" y="0"/>
          <a:chExt cx="0" cy="0"/>
        </a:xfrm>
      </p:grpSpPr>
      <p:sp>
        <p:nvSpPr>
          <p:cNvPr id="112" name="Shape 112"/>
          <p:cNvSpPr txBox="1">
            <a:spLocks noGrp="1"/>
          </p:cNvSpPr>
          <p:nvPr>
            <p:ph type="title"/>
          </p:nvPr>
        </p:nvSpPr>
        <p:spPr>
          <a:xfrm>
            <a:off x="1633283" y="1238390"/>
            <a:ext cx="9949117" cy="968840"/>
          </a:xfrm>
          <a:prstGeom prst="rect">
            <a:avLst/>
          </a:prstGeom>
          <a:noFill/>
          <a:ln>
            <a:noFill/>
          </a:ln>
        </p:spPr>
        <p:txBody>
          <a:bodyPr lIns="91425" tIns="91425" rIns="91425" bIns="91425" anchor="t" anchorCtr="0"/>
          <a:lstStyle>
            <a:lvl1pPr marL="0" marR="0" lvl="0" indent="0" algn="l" rtl="0">
              <a:lnSpc>
                <a:spcPct val="90000"/>
              </a:lnSpc>
              <a:spcBef>
                <a:spcPts val="0"/>
              </a:spcBef>
              <a:buClr>
                <a:srgbClr val="1AB7EA"/>
              </a:buClr>
              <a:buFont typeface="PT Sans"/>
              <a:buNone/>
              <a:defRPr sz="2700" b="1" i="0" u="none" strike="noStrike" cap="none">
                <a:solidFill>
                  <a:srgbClr val="1AB7EA"/>
                </a:solidFill>
                <a:latin typeface="PT Sans"/>
                <a:ea typeface="PT Sans"/>
                <a:cs typeface="PT Sans"/>
                <a:sym typeface="PT Sans"/>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13" name="Shape 113"/>
          <p:cNvSpPr txBox="1">
            <a:spLocks noGrp="1"/>
          </p:cNvSpPr>
          <p:nvPr>
            <p:ph type="body" idx="1"/>
          </p:nvPr>
        </p:nvSpPr>
        <p:spPr>
          <a:xfrm>
            <a:off x="1633283" y="2209800"/>
            <a:ext cx="4900799" cy="639762"/>
          </a:xfrm>
          <a:prstGeom prst="rect">
            <a:avLst/>
          </a:prstGeom>
          <a:noFill/>
          <a:ln>
            <a:noFill/>
          </a:ln>
        </p:spPr>
        <p:txBody>
          <a:bodyPr lIns="91425" tIns="91425" rIns="91425" bIns="91425" anchor="t" anchorCtr="0"/>
          <a:lstStyle>
            <a:lvl1pPr marL="0" marR="0" lvl="0" indent="0" algn="l" rtl="0">
              <a:lnSpc>
                <a:spcPct val="90000"/>
              </a:lnSpc>
              <a:spcBef>
                <a:spcPts val="300"/>
              </a:spcBef>
              <a:buClr>
                <a:schemeClr val="accent1"/>
              </a:buClr>
              <a:buFont typeface="Arial"/>
              <a:buNone/>
              <a:defRPr sz="1500" b="1" i="0" u="none" strike="noStrike" cap="none">
                <a:solidFill>
                  <a:schemeClr val="dk1"/>
                </a:solidFill>
                <a:latin typeface="PT Sans"/>
                <a:ea typeface="PT Sans"/>
                <a:cs typeface="PT Sans"/>
                <a:sym typeface="PT Sans"/>
              </a:defRPr>
            </a:lvl1pPr>
            <a:lvl2pPr marL="342900" marR="0" lvl="1" indent="0" algn="l" rtl="0">
              <a:lnSpc>
                <a:spcPct val="90000"/>
              </a:lnSpc>
              <a:spcBef>
                <a:spcPts val="300"/>
              </a:spcBef>
              <a:buClr>
                <a:schemeClr val="dk1"/>
              </a:buClr>
              <a:buFont typeface="Arial"/>
              <a:buNone/>
              <a:defRPr sz="1500" b="1" i="0" u="none" strike="noStrike" cap="none">
                <a:solidFill>
                  <a:schemeClr val="dk1"/>
                </a:solidFill>
                <a:latin typeface="PT Sans"/>
                <a:ea typeface="PT Sans"/>
                <a:cs typeface="PT Sans"/>
                <a:sym typeface="PT Sans"/>
              </a:defRPr>
            </a:lvl2pPr>
            <a:lvl3pPr marL="685800" marR="0" lvl="2" indent="0" algn="l" rtl="0">
              <a:lnSpc>
                <a:spcPct val="90000"/>
              </a:lnSpc>
              <a:spcBef>
                <a:spcPts val="300"/>
              </a:spcBef>
              <a:buClr>
                <a:schemeClr val="accent1"/>
              </a:buClr>
              <a:buFont typeface="Arial"/>
              <a:buNone/>
              <a:defRPr sz="1350" b="1" i="0" u="none" strike="noStrike" cap="none">
                <a:solidFill>
                  <a:schemeClr val="dk1"/>
                </a:solidFill>
                <a:latin typeface="PT Sans"/>
                <a:ea typeface="PT Sans"/>
                <a:cs typeface="PT Sans"/>
                <a:sym typeface="PT Sans"/>
              </a:defRPr>
            </a:lvl3pPr>
            <a:lvl4pPr marL="1028700" marR="0" lvl="3" indent="0" algn="l" rtl="0">
              <a:lnSpc>
                <a:spcPct val="90000"/>
              </a:lnSpc>
              <a:spcBef>
                <a:spcPts val="300"/>
              </a:spcBef>
              <a:buClr>
                <a:schemeClr val="dk1"/>
              </a:buClr>
              <a:buFont typeface="Merriweather Sans"/>
              <a:buNone/>
              <a:defRPr sz="1200" b="1" i="0" u="none" strike="noStrike" cap="none">
                <a:solidFill>
                  <a:schemeClr val="dk1"/>
                </a:solidFill>
                <a:latin typeface="PT Sans"/>
                <a:ea typeface="PT Sans"/>
                <a:cs typeface="PT Sans"/>
                <a:sym typeface="PT Sans"/>
              </a:defRPr>
            </a:lvl4pPr>
            <a:lvl5pPr marL="1371600" marR="0" lvl="4" indent="0" algn="l" rtl="0">
              <a:lnSpc>
                <a:spcPct val="90000"/>
              </a:lnSpc>
              <a:spcBef>
                <a:spcPts val="300"/>
              </a:spcBef>
              <a:buClr>
                <a:schemeClr val="dk1"/>
              </a:buClr>
              <a:buFont typeface="Merriweather Sans"/>
              <a:buNone/>
              <a:defRPr sz="1200" b="1" i="0" u="none" strike="noStrike" cap="none">
                <a:solidFill>
                  <a:schemeClr val="dk1"/>
                </a:solidFill>
                <a:latin typeface="PT Sans"/>
                <a:ea typeface="PT Sans"/>
                <a:cs typeface="PT Sans"/>
                <a:sym typeface="PT Sans"/>
              </a:defRPr>
            </a:lvl5pPr>
            <a:lvl6pPr marL="1714500" marR="0" lvl="5" indent="0" algn="l" rtl="0">
              <a:spcBef>
                <a:spcPts val="240"/>
              </a:spcBef>
              <a:buClr>
                <a:schemeClr val="dk1"/>
              </a:buClr>
              <a:buFont typeface="Arial"/>
              <a:buNone/>
              <a:defRPr sz="1200" b="1" i="0" u="none" strike="noStrike" cap="none">
                <a:solidFill>
                  <a:schemeClr val="dk1"/>
                </a:solidFill>
                <a:latin typeface="Arial"/>
                <a:ea typeface="Arial"/>
                <a:cs typeface="Arial"/>
                <a:sym typeface="Arial"/>
              </a:defRPr>
            </a:lvl6pPr>
            <a:lvl7pPr marL="2057400" marR="0" lvl="6" indent="0" algn="l" rtl="0">
              <a:spcBef>
                <a:spcPts val="240"/>
              </a:spcBef>
              <a:buClr>
                <a:schemeClr val="dk1"/>
              </a:buClr>
              <a:buFont typeface="Arial"/>
              <a:buNone/>
              <a:defRPr sz="1200" b="1" i="0" u="none" strike="noStrike" cap="none">
                <a:solidFill>
                  <a:schemeClr val="dk1"/>
                </a:solidFill>
                <a:latin typeface="Arial"/>
                <a:ea typeface="Arial"/>
                <a:cs typeface="Arial"/>
                <a:sym typeface="Arial"/>
              </a:defRPr>
            </a:lvl7pPr>
            <a:lvl8pPr marL="2400300" marR="0" lvl="7" indent="0" algn="l" rtl="0">
              <a:spcBef>
                <a:spcPts val="240"/>
              </a:spcBef>
              <a:buClr>
                <a:schemeClr val="dk1"/>
              </a:buClr>
              <a:buFont typeface="Arial"/>
              <a:buNone/>
              <a:defRPr sz="1200" b="1" i="0" u="none" strike="noStrike" cap="none">
                <a:solidFill>
                  <a:schemeClr val="dk1"/>
                </a:solidFill>
                <a:latin typeface="Arial"/>
                <a:ea typeface="Arial"/>
                <a:cs typeface="Arial"/>
                <a:sym typeface="Arial"/>
              </a:defRPr>
            </a:lvl8pPr>
            <a:lvl9pPr marL="2743200" marR="0" lvl="8" indent="0" algn="l" rtl="0">
              <a:spcBef>
                <a:spcPts val="240"/>
              </a:spcBef>
              <a:buClr>
                <a:schemeClr val="dk1"/>
              </a:buClr>
              <a:buFont typeface="Arial"/>
              <a:buNone/>
              <a:defRPr sz="1200" b="1" i="0" u="none" strike="noStrike" cap="none">
                <a:solidFill>
                  <a:schemeClr val="dk1"/>
                </a:solidFill>
                <a:latin typeface="Arial"/>
                <a:ea typeface="Arial"/>
                <a:cs typeface="Arial"/>
                <a:sym typeface="Arial"/>
              </a:defRPr>
            </a:lvl9pPr>
          </a:lstStyle>
          <a:p>
            <a:endParaRPr/>
          </a:p>
        </p:txBody>
      </p:sp>
      <p:sp>
        <p:nvSpPr>
          <p:cNvPr id="114" name="Shape 114"/>
          <p:cNvSpPr txBox="1">
            <a:spLocks noGrp="1"/>
          </p:cNvSpPr>
          <p:nvPr>
            <p:ph type="body" idx="2"/>
          </p:nvPr>
        </p:nvSpPr>
        <p:spPr>
          <a:xfrm>
            <a:off x="1633283" y="2849564"/>
            <a:ext cx="4900799" cy="3276600"/>
          </a:xfrm>
          <a:prstGeom prst="rect">
            <a:avLst/>
          </a:prstGeom>
          <a:noFill/>
          <a:ln>
            <a:noFill/>
          </a:ln>
        </p:spPr>
        <p:txBody>
          <a:bodyPr lIns="91425" tIns="91425" rIns="91425" bIns="91425" anchor="t" anchorCtr="0"/>
          <a:lstStyle>
            <a:lvl1pPr marL="216000" marR="0" lvl="0" indent="-82649" algn="l" rtl="0">
              <a:lnSpc>
                <a:spcPct val="90000"/>
              </a:lnSpc>
              <a:spcBef>
                <a:spcPts val="300"/>
              </a:spcBef>
              <a:buClr>
                <a:schemeClr val="accent1"/>
              </a:buClr>
              <a:buSzPct val="140000"/>
              <a:buFont typeface="Arial"/>
              <a:buChar char="•"/>
              <a:defRPr sz="1500" b="0" i="0" u="none" strike="noStrike" cap="none">
                <a:solidFill>
                  <a:schemeClr val="dk1"/>
                </a:solidFill>
                <a:latin typeface="PT Sans"/>
                <a:ea typeface="PT Sans"/>
                <a:cs typeface="PT Sans"/>
                <a:sym typeface="PT Sans"/>
              </a:defRPr>
            </a:lvl1pPr>
            <a:lvl2pPr marL="432000" marR="0" lvl="1" indent="-82749" algn="l" rtl="0">
              <a:lnSpc>
                <a:spcPct val="90000"/>
              </a:lnSpc>
              <a:spcBef>
                <a:spcPts val="300"/>
              </a:spcBef>
              <a:buClr>
                <a:schemeClr val="dk1"/>
              </a:buClr>
              <a:buSzPct val="140000"/>
              <a:buFont typeface="Arial"/>
              <a:buChar char="•"/>
              <a:defRPr sz="1500" b="0" i="0" u="none" strike="noStrike" cap="none">
                <a:solidFill>
                  <a:schemeClr val="dk1"/>
                </a:solidFill>
                <a:latin typeface="PT Sans"/>
                <a:ea typeface="PT Sans"/>
                <a:cs typeface="PT Sans"/>
                <a:sym typeface="PT Sans"/>
              </a:defRPr>
            </a:lvl2pPr>
            <a:lvl3pPr marL="648000" marR="0" lvl="2" indent="-82849" algn="l" rtl="0">
              <a:lnSpc>
                <a:spcPct val="90000"/>
              </a:lnSpc>
              <a:spcBef>
                <a:spcPts val="300"/>
              </a:spcBef>
              <a:buClr>
                <a:schemeClr val="accent1"/>
              </a:buClr>
              <a:buSzPct val="140000"/>
              <a:buFont typeface="Arial"/>
              <a:buChar char="•"/>
              <a:defRPr sz="1500" b="0" i="0" u="none" strike="noStrike" cap="none">
                <a:solidFill>
                  <a:schemeClr val="dk1"/>
                </a:solidFill>
                <a:latin typeface="PT Sans"/>
                <a:ea typeface="PT Sans"/>
                <a:cs typeface="PT Sans"/>
                <a:sym typeface="PT Sans"/>
              </a:defRPr>
            </a:lvl3pPr>
            <a:lvl4pPr marL="864000" marR="0" lvl="3" indent="-121049" algn="l" rtl="0">
              <a:lnSpc>
                <a:spcPct val="90000"/>
              </a:lnSpc>
              <a:spcBef>
                <a:spcPts val="300"/>
              </a:spcBef>
              <a:buClr>
                <a:schemeClr val="dk1"/>
              </a:buClr>
              <a:buSzPct val="100000"/>
              <a:buFont typeface="Merriweather Sans"/>
              <a:buChar char="–"/>
              <a:defRPr sz="1500" b="0" i="0" u="none" strike="noStrike" cap="none">
                <a:solidFill>
                  <a:schemeClr val="dk1"/>
                </a:solidFill>
                <a:latin typeface="PT Sans"/>
                <a:ea typeface="PT Sans"/>
                <a:cs typeface="PT Sans"/>
                <a:sym typeface="PT Sans"/>
              </a:defRPr>
            </a:lvl4pPr>
            <a:lvl5pPr marL="1080000" marR="0" lvl="4" indent="-121149" algn="l" rtl="0">
              <a:lnSpc>
                <a:spcPct val="90000"/>
              </a:lnSpc>
              <a:spcBef>
                <a:spcPts val="300"/>
              </a:spcBef>
              <a:buClr>
                <a:schemeClr val="dk1"/>
              </a:buClr>
              <a:buSzPct val="100000"/>
              <a:buFont typeface="Merriweather Sans"/>
              <a:buChar char="–"/>
              <a:defRPr sz="1500" b="0" i="0" u="none" strike="noStrike" cap="none">
                <a:solidFill>
                  <a:schemeClr val="dk1"/>
                </a:solidFill>
                <a:latin typeface="PT Sans"/>
                <a:ea typeface="PT Sans"/>
                <a:cs typeface="PT Sans"/>
                <a:sym typeface="PT Sans"/>
              </a:defRPr>
            </a:lvl5pPr>
            <a:lvl6pPr marL="1885950" marR="0" lvl="5" indent="-95250" algn="l" rtl="0">
              <a:spcBef>
                <a:spcPts val="240"/>
              </a:spcBef>
              <a:buClr>
                <a:schemeClr val="dk1"/>
              </a:buClr>
              <a:buSzPct val="100000"/>
              <a:buFont typeface="Arial"/>
              <a:buChar char="•"/>
              <a:defRPr sz="1200" b="0" i="0" u="none" strike="noStrike" cap="none">
                <a:solidFill>
                  <a:schemeClr val="dk1"/>
                </a:solidFill>
                <a:latin typeface="Arial"/>
                <a:ea typeface="Arial"/>
                <a:cs typeface="Arial"/>
                <a:sym typeface="Arial"/>
              </a:defRPr>
            </a:lvl6pPr>
            <a:lvl7pPr marL="2228850" marR="0" lvl="6" indent="-95250" algn="l" rtl="0">
              <a:spcBef>
                <a:spcPts val="240"/>
              </a:spcBef>
              <a:buClr>
                <a:schemeClr val="dk1"/>
              </a:buClr>
              <a:buSzPct val="100000"/>
              <a:buFont typeface="Arial"/>
              <a:buChar char="•"/>
              <a:defRPr sz="1200" b="0" i="0" u="none" strike="noStrike" cap="none">
                <a:solidFill>
                  <a:schemeClr val="dk1"/>
                </a:solidFill>
                <a:latin typeface="Arial"/>
                <a:ea typeface="Arial"/>
                <a:cs typeface="Arial"/>
                <a:sym typeface="Arial"/>
              </a:defRPr>
            </a:lvl7pPr>
            <a:lvl8pPr marL="2571750" marR="0" lvl="7" indent="-95250" algn="l" rtl="0">
              <a:spcBef>
                <a:spcPts val="240"/>
              </a:spcBef>
              <a:buClr>
                <a:schemeClr val="dk1"/>
              </a:buClr>
              <a:buSzPct val="100000"/>
              <a:buFont typeface="Arial"/>
              <a:buChar char="•"/>
              <a:defRPr sz="1200" b="0" i="0" u="none" strike="noStrike" cap="none">
                <a:solidFill>
                  <a:schemeClr val="dk1"/>
                </a:solidFill>
                <a:latin typeface="Arial"/>
                <a:ea typeface="Arial"/>
                <a:cs typeface="Arial"/>
                <a:sym typeface="Arial"/>
              </a:defRPr>
            </a:lvl8pPr>
            <a:lvl9pPr marL="2914650" marR="0" lvl="8" indent="-95250" algn="l" rtl="0">
              <a:spcBef>
                <a:spcPts val="240"/>
              </a:spcBef>
              <a:buClr>
                <a:schemeClr val="dk1"/>
              </a:buClr>
              <a:buSzPct val="1000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15" name="Shape 115"/>
          <p:cNvSpPr txBox="1">
            <a:spLocks noGrp="1"/>
          </p:cNvSpPr>
          <p:nvPr>
            <p:ph type="body" idx="3"/>
          </p:nvPr>
        </p:nvSpPr>
        <p:spPr>
          <a:xfrm>
            <a:off x="6681600" y="2209800"/>
            <a:ext cx="4900799" cy="639762"/>
          </a:xfrm>
          <a:prstGeom prst="rect">
            <a:avLst/>
          </a:prstGeom>
          <a:noFill/>
          <a:ln>
            <a:noFill/>
          </a:ln>
        </p:spPr>
        <p:txBody>
          <a:bodyPr lIns="91425" tIns="91425" rIns="91425" bIns="91425" anchor="t" anchorCtr="0"/>
          <a:lstStyle>
            <a:lvl1pPr marL="0" marR="0" lvl="0" indent="0" algn="l" rtl="0">
              <a:lnSpc>
                <a:spcPct val="90000"/>
              </a:lnSpc>
              <a:spcBef>
                <a:spcPts val="300"/>
              </a:spcBef>
              <a:buClr>
                <a:schemeClr val="accent1"/>
              </a:buClr>
              <a:buFont typeface="Arial"/>
              <a:buNone/>
              <a:defRPr sz="1500" b="1" i="0" u="none" strike="noStrike" cap="none">
                <a:solidFill>
                  <a:schemeClr val="dk1"/>
                </a:solidFill>
                <a:latin typeface="PT Sans"/>
                <a:ea typeface="PT Sans"/>
                <a:cs typeface="PT Sans"/>
                <a:sym typeface="PT Sans"/>
              </a:defRPr>
            </a:lvl1pPr>
            <a:lvl2pPr marL="342900" marR="0" lvl="1" indent="0" algn="l" rtl="0">
              <a:lnSpc>
                <a:spcPct val="90000"/>
              </a:lnSpc>
              <a:spcBef>
                <a:spcPts val="300"/>
              </a:spcBef>
              <a:buClr>
                <a:schemeClr val="dk1"/>
              </a:buClr>
              <a:buFont typeface="Arial"/>
              <a:buNone/>
              <a:defRPr sz="1500" b="1" i="0" u="none" strike="noStrike" cap="none">
                <a:solidFill>
                  <a:schemeClr val="dk1"/>
                </a:solidFill>
                <a:latin typeface="PT Sans"/>
                <a:ea typeface="PT Sans"/>
                <a:cs typeface="PT Sans"/>
                <a:sym typeface="PT Sans"/>
              </a:defRPr>
            </a:lvl2pPr>
            <a:lvl3pPr marL="685800" marR="0" lvl="2" indent="0" algn="l" rtl="0">
              <a:lnSpc>
                <a:spcPct val="90000"/>
              </a:lnSpc>
              <a:spcBef>
                <a:spcPts val="300"/>
              </a:spcBef>
              <a:buClr>
                <a:schemeClr val="accent1"/>
              </a:buClr>
              <a:buFont typeface="Arial"/>
              <a:buNone/>
              <a:defRPr sz="1350" b="1" i="0" u="none" strike="noStrike" cap="none">
                <a:solidFill>
                  <a:schemeClr val="dk1"/>
                </a:solidFill>
                <a:latin typeface="PT Sans"/>
                <a:ea typeface="PT Sans"/>
                <a:cs typeface="PT Sans"/>
                <a:sym typeface="PT Sans"/>
              </a:defRPr>
            </a:lvl3pPr>
            <a:lvl4pPr marL="1028700" marR="0" lvl="3" indent="0" algn="l" rtl="0">
              <a:lnSpc>
                <a:spcPct val="90000"/>
              </a:lnSpc>
              <a:spcBef>
                <a:spcPts val="300"/>
              </a:spcBef>
              <a:buClr>
                <a:schemeClr val="dk1"/>
              </a:buClr>
              <a:buFont typeface="Merriweather Sans"/>
              <a:buNone/>
              <a:defRPr sz="1200" b="1" i="0" u="none" strike="noStrike" cap="none">
                <a:solidFill>
                  <a:schemeClr val="dk1"/>
                </a:solidFill>
                <a:latin typeface="PT Sans"/>
                <a:ea typeface="PT Sans"/>
                <a:cs typeface="PT Sans"/>
                <a:sym typeface="PT Sans"/>
              </a:defRPr>
            </a:lvl4pPr>
            <a:lvl5pPr marL="1371600" marR="0" lvl="4" indent="0" algn="l" rtl="0">
              <a:lnSpc>
                <a:spcPct val="90000"/>
              </a:lnSpc>
              <a:spcBef>
                <a:spcPts val="300"/>
              </a:spcBef>
              <a:buClr>
                <a:schemeClr val="dk1"/>
              </a:buClr>
              <a:buFont typeface="Merriweather Sans"/>
              <a:buNone/>
              <a:defRPr sz="1200" b="1" i="0" u="none" strike="noStrike" cap="none">
                <a:solidFill>
                  <a:schemeClr val="dk1"/>
                </a:solidFill>
                <a:latin typeface="PT Sans"/>
                <a:ea typeface="PT Sans"/>
                <a:cs typeface="PT Sans"/>
                <a:sym typeface="PT Sans"/>
              </a:defRPr>
            </a:lvl5pPr>
            <a:lvl6pPr marL="1714500" marR="0" lvl="5" indent="0" algn="l" rtl="0">
              <a:spcBef>
                <a:spcPts val="240"/>
              </a:spcBef>
              <a:buClr>
                <a:schemeClr val="dk1"/>
              </a:buClr>
              <a:buFont typeface="Arial"/>
              <a:buNone/>
              <a:defRPr sz="1200" b="1" i="0" u="none" strike="noStrike" cap="none">
                <a:solidFill>
                  <a:schemeClr val="dk1"/>
                </a:solidFill>
                <a:latin typeface="Arial"/>
                <a:ea typeface="Arial"/>
                <a:cs typeface="Arial"/>
                <a:sym typeface="Arial"/>
              </a:defRPr>
            </a:lvl6pPr>
            <a:lvl7pPr marL="2057400" marR="0" lvl="6" indent="0" algn="l" rtl="0">
              <a:spcBef>
                <a:spcPts val="240"/>
              </a:spcBef>
              <a:buClr>
                <a:schemeClr val="dk1"/>
              </a:buClr>
              <a:buFont typeface="Arial"/>
              <a:buNone/>
              <a:defRPr sz="1200" b="1" i="0" u="none" strike="noStrike" cap="none">
                <a:solidFill>
                  <a:schemeClr val="dk1"/>
                </a:solidFill>
                <a:latin typeface="Arial"/>
                <a:ea typeface="Arial"/>
                <a:cs typeface="Arial"/>
                <a:sym typeface="Arial"/>
              </a:defRPr>
            </a:lvl7pPr>
            <a:lvl8pPr marL="2400300" marR="0" lvl="7" indent="0" algn="l" rtl="0">
              <a:spcBef>
                <a:spcPts val="240"/>
              </a:spcBef>
              <a:buClr>
                <a:schemeClr val="dk1"/>
              </a:buClr>
              <a:buFont typeface="Arial"/>
              <a:buNone/>
              <a:defRPr sz="1200" b="1" i="0" u="none" strike="noStrike" cap="none">
                <a:solidFill>
                  <a:schemeClr val="dk1"/>
                </a:solidFill>
                <a:latin typeface="Arial"/>
                <a:ea typeface="Arial"/>
                <a:cs typeface="Arial"/>
                <a:sym typeface="Arial"/>
              </a:defRPr>
            </a:lvl8pPr>
            <a:lvl9pPr marL="2743200" marR="0" lvl="8" indent="0" algn="l" rtl="0">
              <a:spcBef>
                <a:spcPts val="240"/>
              </a:spcBef>
              <a:buClr>
                <a:schemeClr val="dk1"/>
              </a:buClr>
              <a:buFont typeface="Arial"/>
              <a:buNone/>
              <a:defRPr sz="1200" b="1" i="0" u="none" strike="noStrike" cap="none">
                <a:solidFill>
                  <a:schemeClr val="dk1"/>
                </a:solidFill>
                <a:latin typeface="Arial"/>
                <a:ea typeface="Arial"/>
                <a:cs typeface="Arial"/>
                <a:sym typeface="Arial"/>
              </a:defRPr>
            </a:lvl9pPr>
          </a:lstStyle>
          <a:p>
            <a:endParaRPr/>
          </a:p>
        </p:txBody>
      </p:sp>
      <p:sp>
        <p:nvSpPr>
          <p:cNvPr id="116" name="Shape 116"/>
          <p:cNvSpPr txBox="1">
            <a:spLocks noGrp="1"/>
          </p:cNvSpPr>
          <p:nvPr>
            <p:ph type="body" idx="4"/>
          </p:nvPr>
        </p:nvSpPr>
        <p:spPr>
          <a:xfrm>
            <a:off x="6681600" y="2849560"/>
            <a:ext cx="4900799" cy="3276601"/>
          </a:xfrm>
          <a:prstGeom prst="rect">
            <a:avLst/>
          </a:prstGeom>
          <a:noFill/>
          <a:ln>
            <a:noFill/>
          </a:ln>
        </p:spPr>
        <p:txBody>
          <a:bodyPr lIns="91425" tIns="91425" rIns="91425" bIns="91425" anchor="t" anchorCtr="0"/>
          <a:lstStyle>
            <a:lvl1pPr marL="216000" marR="0" lvl="0" indent="-82649" algn="l" rtl="0">
              <a:lnSpc>
                <a:spcPct val="90000"/>
              </a:lnSpc>
              <a:spcBef>
                <a:spcPts val="300"/>
              </a:spcBef>
              <a:buClr>
                <a:schemeClr val="accent1"/>
              </a:buClr>
              <a:buSzPct val="140000"/>
              <a:buFont typeface="Arial"/>
              <a:buChar char="•"/>
              <a:defRPr sz="1500" b="0" i="0" u="none" strike="noStrike" cap="none">
                <a:solidFill>
                  <a:schemeClr val="dk1"/>
                </a:solidFill>
                <a:latin typeface="PT Sans"/>
                <a:ea typeface="PT Sans"/>
                <a:cs typeface="PT Sans"/>
                <a:sym typeface="PT Sans"/>
              </a:defRPr>
            </a:lvl1pPr>
            <a:lvl2pPr marL="432000" marR="0" lvl="1" indent="-82749" algn="l" rtl="0">
              <a:lnSpc>
                <a:spcPct val="90000"/>
              </a:lnSpc>
              <a:spcBef>
                <a:spcPts val="300"/>
              </a:spcBef>
              <a:buClr>
                <a:schemeClr val="dk1"/>
              </a:buClr>
              <a:buSzPct val="140000"/>
              <a:buFont typeface="Arial"/>
              <a:buChar char="•"/>
              <a:defRPr sz="1500" b="0" i="0" u="none" strike="noStrike" cap="none">
                <a:solidFill>
                  <a:schemeClr val="dk1"/>
                </a:solidFill>
                <a:latin typeface="PT Sans"/>
                <a:ea typeface="PT Sans"/>
                <a:cs typeface="PT Sans"/>
                <a:sym typeface="PT Sans"/>
              </a:defRPr>
            </a:lvl2pPr>
            <a:lvl3pPr marL="648000" marR="0" lvl="2" indent="-82849" algn="l" rtl="0">
              <a:lnSpc>
                <a:spcPct val="90000"/>
              </a:lnSpc>
              <a:spcBef>
                <a:spcPts val="300"/>
              </a:spcBef>
              <a:buClr>
                <a:schemeClr val="accent1"/>
              </a:buClr>
              <a:buSzPct val="140000"/>
              <a:buFont typeface="Arial"/>
              <a:buChar char="•"/>
              <a:defRPr sz="1500" b="0" i="0" u="none" strike="noStrike" cap="none">
                <a:solidFill>
                  <a:schemeClr val="dk1"/>
                </a:solidFill>
                <a:latin typeface="PT Sans"/>
                <a:ea typeface="PT Sans"/>
                <a:cs typeface="PT Sans"/>
                <a:sym typeface="PT Sans"/>
              </a:defRPr>
            </a:lvl3pPr>
            <a:lvl4pPr marL="864000" marR="0" lvl="3" indent="-121049" algn="l" rtl="0">
              <a:lnSpc>
                <a:spcPct val="90000"/>
              </a:lnSpc>
              <a:spcBef>
                <a:spcPts val="300"/>
              </a:spcBef>
              <a:buClr>
                <a:schemeClr val="dk1"/>
              </a:buClr>
              <a:buSzPct val="100000"/>
              <a:buFont typeface="Merriweather Sans"/>
              <a:buChar char="–"/>
              <a:defRPr sz="1500" b="0" i="0" u="none" strike="noStrike" cap="none">
                <a:solidFill>
                  <a:schemeClr val="dk1"/>
                </a:solidFill>
                <a:latin typeface="PT Sans"/>
                <a:ea typeface="PT Sans"/>
                <a:cs typeface="PT Sans"/>
                <a:sym typeface="PT Sans"/>
              </a:defRPr>
            </a:lvl4pPr>
            <a:lvl5pPr marL="1080000" marR="0" lvl="4" indent="-121149" algn="l" rtl="0">
              <a:lnSpc>
                <a:spcPct val="90000"/>
              </a:lnSpc>
              <a:spcBef>
                <a:spcPts val="300"/>
              </a:spcBef>
              <a:buClr>
                <a:schemeClr val="dk1"/>
              </a:buClr>
              <a:buSzPct val="100000"/>
              <a:buFont typeface="Merriweather Sans"/>
              <a:buChar char="–"/>
              <a:defRPr sz="1500" b="0" i="0" u="none" strike="noStrike" cap="none">
                <a:solidFill>
                  <a:schemeClr val="dk1"/>
                </a:solidFill>
                <a:latin typeface="PT Sans"/>
                <a:ea typeface="PT Sans"/>
                <a:cs typeface="PT Sans"/>
                <a:sym typeface="PT Sans"/>
              </a:defRPr>
            </a:lvl5pPr>
            <a:lvl6pPr marL="1885950" marR="0" lvl="5" indent="-95250" algn="l" rtl="0">
              <a:spcBef>
                <a:spcPts val="240"/>
              </a:spcBef>
              <a:buClr>
                <a:schemeClr val="dk1"/>
              </a:buClr>
              <a:buSzPct val="100000"/>
              <a:buFont typeface="Arial"/>
              <a:buChar char="•"/>
              <a:defRPr sz="1200" b="0" i="0" u="none" strike="noStrike" cap="none">
                <a:solidFill>
                  <a:schemeClr val="dk1"/>
                </a:solidFill>
                <a:latin typeface="Arial"/>
                <a:ea typeface="Arial"/>
                <a:cs typeface="Arial"/>
                <a:sym typeface="Arial"/>
              </a:defRPr>
            </a:lvl6pPr>
            <a:lvl7pPr marL="2228850" marR="0" lvl="6" indent="-95250" algn="l" rtl="0">
              <a:spcBef>
                <a:spcPts val="240"/>
              </a:spcBef>
              <a:buClr>
                <a:schemeClr val="dk1"/>
              </a:buClr>
              <a:buSzPct val="100000"/>
              <a:buFont typeface="Arial"/>
              <a:buChar char="•"/>
              <a:defRPr sz="1200" b="0" i="0" u="none" strike="noStrike" cap="none">
                <a:solidFill>
                  <a:schemeClr val="dk1"/>
                </a:solidFill>
                <a:latin typeface="Arial"/>
                <a:ea typeface="Arial"/>
                <a:cs typeface="Arial"/>
                <a:sym typeface="Arial"/>
              </a:defRPr>
            </a:lvl7pPr>
            <a:lvl8pPr marL="2571750" marR="0" lvl="7" indent="-95250" algn="l" rtl="0">
              <a:spcBef>
                <a:spcPts val="240"/>
              </a:spcBef>
              <a:buClr>
                <a:schemeClr val="dk1"/>
              </a:buClr>
              <a:buSzPct val="100000"/>
              <a:buFont typeface="Arial"/>
              <a:buChar char="•"/>
              <a:defRPr sz="1200" b="0" i="0" u="none" strike="noStrike" cap="none">
                <a:solidFill>
                  <a:schemeClr val="dk1"/>
                </a:solidFill>
                <a:latin typeface="Arial"/>
                <a:ea typeface="Arial"/>
                <a:cs typeface="Arial"/>
                <a:sym typeface="Arial"/>
              </a:defRPr>
            </a:lvl8pPr>
            <a:lvl9pPr marL="2914650" marR="0" lvl="8" indent="-95250" algn="l" rtl="0">
              <a:spcBef>
                <a:spcPts val="240"/>
              </a:spcBef>
              <a:buClr>
                <a:schemeClr val="dk1"/>
              </a:buClr>
              <a:buSzPct val="100000"/>
              <a:buFont typeface="Arial"/>
              <a:buChar char="•"/>
              <a:defRPr sz="1200" b="0" i="0" u="none" strike="noStrike" cap="none">
                <a:solidFill>
                  <a:schemeClr val="dk1"/>
                </a:solidFill>
                <a:latin typeface="Arial"/>
                <a:ea typeface="Arial"/>
                <a:cs typeface="Arial"/>
                <a:sym typeface="Arial"/>
              </a:defRPr>
            </a:lvl9pPr>
          </a:lstStyle>
          <a:p>
            <a:endParaRPr/>
          </a:p>
        </p:txBody>
      </p:sp>
      <p:sp>
        <p:nvSpPr>
          <p:cNvPr id="117" name="Shape 117"/>
          <p:cNvSpPr txBox="1">
            <a:spLocks noGrp="1"/>
          </p:cNvSpPr>
          <p:nvPr>
            <p:ph type="dt" idx="10"/>
          </p:nvPr>
        </p:nvSpPr>
        <p:spPr>
          <a:xfrm>
            <a:off x="9616088" y="576264"/>
            <a:ext cx="1424445" cy="228069"/>
          </a:xfrm>
          <a:prstGeom prst="rect">
            <a:avLst/>
          </a:prstGeom>
          <a:noFill/>
          <a:ln>
            <a:noFill/>
          </a:ln>
        </p:spPr>
        <p:txBody>
          <a:bodyPr lIns="91425" tIns="91425" rIns="91425" bIns="91425" anchor="t" anchorCtr="0"/>
          <a:lstStyle>
            <a:lvl1pPr marL="0" marR="0" lvl="0" indent="0" algn="r" rtl="0">
              <a:spcBef>
                <a:spcPts val="0"/>
              </a:spcBef>
              <a:buNone/>
              <a:defRPr sz="750">
                <a:solidFill>
                  <a:schemeClr val="accent6"/>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118" name="Shape 118"/>
          <p:cNvSpPr txBox="1">
            <a:spLocks noGrp="1"/>
          </p:cNvSpPr>
          <p:nvPr>
            <p:ph type="ftr" idx="11"/>
          </p:nvPr>
        </p:nvSpPr>
        <p:spPr>
          <a:xfrm>
            <a:off x="2985417" y="6475944"/>
            <a:ext cx="4815201" cy="239182"/>
          </a:xfrm>
          <a:prstGeom prst="rect">
            <a:avLst/>
          </a:prstGeom>
          <a:noFill/>
          <a:ln>
            <a:noFill/>
          </a:ln>
        </p:spPr>
        <p:txBody>
          <a:bodyPr lIns="91425" tIns="91425" rIns="91425" bIns="91425" anchor="t" anchorCtr="0"/>
          <a:lstStyle>
            <a:lvl1pPr marL="0" marR="0" lvl="0" indent="0" algn="l" rtl="0">
              <a:spcBef>
                <a:spcPts val="0"/>
              </a:spcBef>
              <a:buNone/>
              <a:defRPr sz="750">
                <a:solidFill>
                  <a:schemeClr val="accent6"/>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119" name="Shape 119"/>
          <p:cNvSpPr txBox="1">
            <a:spLocks noGrp="1"/>
          </p:cNvSpPr>
          <p:nvPr>
            <p:ph type="sldNum" idx="12"/>
          </p:nvPr>
        </p:nvSpPr>
        <p:spPr>
          <a:xfrm>
            <a:off x="11040532" y="576264"/>
            <a:ext cx="541867" cy="228069"/>
          </a:xfrm>
          <a:prstGeom prst="rect">
            <a:avLst/>
          </a:prstGeom>
          <a:noFill/>
          <a:ln>
            <a:noFill/>
          </a:ln>
        </p:spPr>
        <p:txBody>
          <a:bodyPr lIns="0" tIns="0" rIns="0" bIns="0" anchor="t" anchorCtr="0">
            <a:noAutofit/>
          </a:bodyPr>
          <a:lstStyle/>
          <a:p>
            <a:pPr marL="0" marR="0" lvl="0" indent="0" algn="r" rtl="0">
              <a:spcBef>
                <a:spcPts val="0"/>
              </a:spcBef>
              <a:buSzPct val="25000"/>
              <a:buNone/>
            </a:pPr>
            <a:fld id="{00000000-1234-1234-1234-123412341234}" type="slidenum">
              <a:rPr lang="en-US" sz="750">
                <a:solidFill>
                  <a:srgbClr val="7E7E7E"/>
                </a:solidFill>
                <a:latin typeface="Arial"/>
                <a:ea typeface="Arial"/>
                <a:cs typeface="Arial"/>
                <a:sym typeface="Arial"/>
              </a:rPr>
              <a:t>‹#›</a:t>
            </a:fld>
            <a:endParaRPr lang="en-US" sz="750">
              <a:solidFill>
                <a:srgbClr val="7E7E7E"/>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15"/>
        <p:cNvGrpSpPr/>
        <p:nvPr/>
      </p:nvGrpSpPr>
      <p:grpSpPr>
        <a:xfrm>
          <a:off x="0" y="0"/>
          <a:ext cx="0" cy="0"/>
          <a:chOff x="0" y="0"/>
          <a:chExt cx="0" cy="0"/>
        </a:xfrm>
      </p:grpSpPr>
      <p:pic>
        <p:nvPicPr>
          <p:cNvPr id="16" name="Shape 16" descr="Version 3, page 1.jpg"/>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7" name="Shape 17"/>
          <p:cNvSpPr txBox="1">
            <a:spLocks noGrp="1"/>
          </p:cNvSpPr>
          <p:nvPr>
            <p:ph type="ctrTitle"/>
          </p:nvPr>
        </p:nvSpPr>
        <p:spPr>
          <a:xfrm>
            <a:off x="914400" y="2130425"/>
            <a:ext cx="10363200" cy="1470024"/>
          </a:xfrm>
          <a:prstGeom prst="rect">
            <a:avLst/>
          </a:prstGeom>
          <a:noFill/>
          <a:ln>
            <a:noFill/>
          </a:ln>
        </p:spPr>
        <p:txBody>
          <a:bodyPr lIns="91425" tIns="91425" rIns="91425" bIns="91425" anchor="ctr" anchorCtr="0"/>
          <a:lstStyle>
            <a:lvl1pPr marL="0" marR="0" lvl="0" indent="0" algn="ctr" rtl="0">
              <a:spcBef>
                <a:spcPts val="0"/>
              </a:spcBef>
              <a:buClr>
                <a:schemeClr val="dk1"/>
              </a:buClr>
              <a:buFont typeface="Calibri"/>
              <a:buNone/>
              <a:defRPr sz="4400" b="0"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8" name="Shape 18"/>
          <p:cNvSpPr txBox="1">
            <a:spLocks noGrp="1"/>
          </p:cNvSpPr>
          <p:nvPr>
            <p:ph type="subTitle" idx="1"/>
          </p:nvPr>
        </p:nvSpPr>
        <p:spPr>
          <a:xfrm>
            <a:off x="1828800" y="3886200"/>
            <a:ext cx="8534399" cy="1752600"/>
          </a:xfrm>
          <a:prstGeom prst="rect">
            <a:avLst/>
          </a:prstGeom>
          <a:noFill/>
          <a:ln>
            <a:noFill/>
          </a:ln>
        </p:spPr>
        <p:txBody>
          <a:bodyPr lIns="91425" tIns="91425" rIns="91425" bIns="91425" anchor="t" anchorCtr="0"/>
          <a:lstStyle>
            <a:lvl1pPr marL="0" marR="0" lvl="0" indent="0" algn="ctr" rtl="0">
              <a:spcBef>
                <a:spcPts val="640"/>
              </a:spcBef>
              <a:buClr>
                <a:srgbClr val="888888"/>
              </a:buClr>
              <a:buFont typeface="Arial"/>
              <a:buNone/>
              <a:defRPr sz="3200" b="0" i="0" u="none" strike="noStrike" cap="none">
                <a:solidFill>
                  <a:srgbClr val="888888"/>
                </a:solidFill>
                <a:latin typeface="Calibri"/>
                <a:ea typeface="Calibri"/>
                <a:cs typeface="Calibri"/>
                <a:sym typeface="Calibri"/>
              </a:defRPr>
            </a:lvl1pPr>
            <a:lvl2pPr marL="457200" marR="0" lvl="1" indent="0" algn="ctr" rtl="0">
              <a:spcBef>
                <a:spcPts val="560"/>
              </a:spcBef>
              <a:buClr>
                <a:srgbClr val="888888"/>
              </a:buClr>
              <a:buFont typeface="Arial"/>
              <a:buNone/>
              <a:defRPr sz="2800" b="0" i="0" u="none" strike="noStrike" cap="none">
                <a:solidFill>
                  <a:srgbClr val="888888"/>
                </a:solidFill>
                <a:latin typeface="Calibri"/>
                <a:ea typeface="Calibri"/>
                <a:cs typeface="Calibri"/>
                <a:sym typeface="Calibri"/>
              </a:defRPr>
            </a:lvl2pPr>
            <a:lvl3pPr marL="914400" marR="0" lvl="2" indent="0" algn="ctr" rtl="0">
              <a:spcBef>
                <a:spcPts val="480"/>
              </a:spcBef>
              <a:buClr>
                <a:srgbClr val="888888"/>
              </a:buClr>
              <a:buFont typeface="Arial"/>
              <a:buNone/>
              <a:defRPr sz="2400" b="0" i="0" u="none" strike="noStrike" cap="none">
                <a:solidFill>
                  <a:srgbClr val="888888"/>
                </a:solidFill>
                <a:latin typeface="Calibri"/>
                <a:ea typeface="Calibri"/>
                <a:cs typeface="Calibri"/>
                <a:sym typeface="Calibri"/>
              </a:defRPr>
            </a:lvl3pPr>
            <a:lvl4pPr marL="1371600" marR="0" lvl="3" indent="0" algn="ctr" rtl="0">
              <a:spcBef>
                <a:spcPts val="400"/>
              </a:spcBef>
              <a:buClr>
                <a:srgbClr val="888888"/>
              </a:buClr>
              <a:buFont typeface="Arial"/>
              <a:buNone/>
              <a:defRPr sz="2000" b="0" i="0" u="none" strike="noStrike" cap="none">
                <a:solidFill>
                  <a:srgbClr val="888888"/>
                </a:solidFill>
                <a:latin typeface="Calibri"/>
                <a:ea typeface="Calibri"/>
                <a:cs typeface="Calibri"/>
                <a:sym typeface="Calibri"/>
              </a:defRPr>
            </a:lvl4pPr>
            <a:lvl5pPr marL="1828800" marR="0" lvl="4" indent="0" algn="ctr" rtl="0">
              <a:spcBef>
                <a:spcPts val="400"/>
              </a:spcBef>
              <a:buClr>
                <a:srgbClr val="888888"/>
              </a:buClr>
              <a:buFont typeface="Arial"/>
              <a:buNone/>
              <a:defRPr sz="2000" b="0" i="0" u="none" strike="noStrike" cap="none">
                <a:solidFill>
                  <a:srgbClr val="888888"/>
                </a:solidFill>
                <a:latin typeface="Calibri"/>
                <a:ea typeface="Calibri"/>
                <a:cs typeface="Calibri"/>
                <a:sym typeface="Calibri"/>
              </a:defRPr>
            </a:lvl5pPr>
            <a:lvl6pPr marL="2286000" marR="0" lvl="5" indent="0" algn="ctr" rtl="0">
              <a:spcBef>
                <a:spcPts val="400"/>
              </a:spcBef>
              <a:buClr>
                <a:srgbClr val="888888"/>
              </a:buClr>
              <a:buFont typeface="Arial"/>
              <a:buNone/>
              <a:defRPr sz="2000" b="0" i="0" u="none" strike="noStrike" cap="none">
                <a:solidFill>
                  <a:srgbClr val="888888"/>
                </a:solidFill>
                <a:latin typeface="Calibri"/>
                <a:ea typeface="Calibri"/>
                <a:cs typeface="Calibri"/>
                <a:sym typeface="Calibri"/>
              </a:defRPr>
            </a:lvl6pPr>
            <a:lvl7pPr marL="2743200" marR="0" lvl="6" indent="0" algn="ctr" rtl="0">
              <a:spcBef>
                <a:spcPts val="400"/>
              </a:spcBef>
              <a:buClr>
                <a:srgbClr val="888888"/>
              </a:buClr>
              <a:buFont typeface="Arial"/>
              <a:buNone/>
              <a:defRPr sz="2000" b="0" i="0" u="none" strike="noStrike" cap="none">
                <a:solidFill>
                  <a:srgbClr val="888888"/>
                </a:solidFill>
                <a:latin typeface="Calibri"/>
                <a:ea typeface="Calibri"/>
                <a:cs typeface="Calibri"/>
                <a:sym typeface="Calibri"/>
              </a:defRPr>
            </a:lvl7pPr>
            <a:lvl8pPr marL="3200400" marR="0" lvl="7" indent="0" algn="ctr" rtl="0">
              <a:spcBef>
                <a:spcPts val="400"/>
              </a:spcBef>
              <a:buClr>
                <a:srgbClr val="888888"/>
              </a:buClr>
              <a:buFont typeface="Arial"/>
              <a:buNone/>
              <a:defRPr sz="2000" b="0" i="0" u="none" strike="noStrike" cap="none">
                <a:solidFill>
                  <a:srgbClr val="888888"/>
                </a:solidFill>
                <a:latin typeface="Calibri"/>
                <a:ea typeface="Calibri"/>
                <a:cs typeface="Calibri"/>
                <a:sym typeface="Calibri"/>
              </a:defRPr>
            </a:lvl8pPr>
            <a:lvl9pPr marL="3657600" marR="0" lvl="8" indent="0" algn="ctr" rtl="0">
              <a:spcBef>
                <a:spcPts val="400"/>
              </a:spcBef>
              <a:buClr>
                <a:srgbClr val="888888"/>
              </a:buClr>
              <a:buFont typeface="Arial"/>
              <a:buNone/>
              <a:defRPr sz="2000" b="0" i="0" u="none" strike="noStrike" cap="none">
                <a:solidFill>
                  <a:srgbClr val="888888"/>
                </a:solidFill>
                <a:latin typeface="Calibri"/>
                <a:ea typeface="Calibri"/>
                <a:cs typeface="Calibri"/>
                <a:sym typeface="Calibri"/>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120"/>
        <p:cNvGrpSpPr/>
        <p:nvPr/>
      </p:nvGrpSpPr>
      <p:grpSpPr>
        <a:xfrm>
          <a:off x="0" y="0"/>
          <a:ext cx="0" cy="0"/>
          <a:chOff x="0" y="0"/>
          <a:chExt cx="0" cy="0"/>
        </a:xfrm>
      </p:grpSpPr>
      <p:sp>
        <p:nvSpPr>
          <p:cNvPr id="121" name="Shape 121"/>
          <p:cNvSpPr txBox="1">
            <a:spLocks noGrp="1"/>
          </p:cNvSpPr>
          <p:nvPr>
            <p:ph type="title"/>
          </p:nvPr>
        </p:nvSpPr>
        <p:spPr>
          <a:xfrm>
            <a:off x="1633283" y="1238390"/>
            <a:ext cx="9949117" cy="968840"/>
          </a:xfrm>
          <a:prstGeom prst="rect">
            <a:avLst/>
          </a:prstGeom>
          <a:noFill/>
          <a:ln>
            <a:noFill/>
          </a:ln>
        </p:spPr>
        <p:txBody>
          <a:bodyPr lIns="91425" tIns="91425" rIns="91425" bIns="91425" anchor="t" anchorCtr="0"/>
          <a:lstStyle>
            <a:lvl1pPr marL="0" marR="0" lvl="0" indent="0" algn="l" rtl="0">
              <a:lnSpc>
                <a:spcPct val="90000"/>
              </a:lnSpc>
              <a:spcBef>
                <a:spcPts val="0"/>
              </a:spcBef>
              <a:buClr>
                <a:srgbClr val="1AB7EA"/>
              </a:buClr>
              <a:buFont typeface="PT Sans"/>
              <a:buNone/>
              <a:defRPr sz="2700" b="1" i="0" u="none" strike="noStrike" cap="none">
                <a:solidFill>
                  <a:srgbClr val="1AB7EA"/>
                </a:solidFill>
                <a:latin typeface="PT Sans"/>
                <a:ea typeface="PT Sans"/>
                <a:cs typeface="PT Sans"/>
                <a:sym typeface="PT Sans"/>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22" name="Shape 122"/>
          <p:cNvSpPr txBox="1">
            <a:spLocks noGrp="1"/>
          </p:cNvSpPr>
          <p:nvPr>
            <p:ph type="dt" idx="10"/>
          </p:nvPr>
        </p:nvSpPr>
        <p:spPr>
          <a:xfrm>
            <a:off x="9616088" y="576264"/>
            <a:ext cx="1424445" cy="228069"/>
          </a:xfrm>
          <a:prstGeom prst="rect">
            <a:avLst/>
          </a:prstGeom>
          <a:noFill/>
          <a:ln>
            <a:noFill/>
          </a:ln>
        </p:spPr>
        <p:txBody>
          <a:bodyPr lIns="91425" tIns="91425" rIns="91425" bIns="91425" anchor="t" anchorCtr="0"/>
          <a:lstStyle>
            <a:lvl1pPr marL="0" marR="0" lvl="0" indent="0" algn="r" rtl="0">
              <a:spcBef>
                <a:spcPts val="0"/>
              </a:spcBef>
              <a:buNone/>
              <a:defRPr sz="750">
                <a:solidFill>
                  <a:schemeClr val="accent6"/>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123" name="Shape 123"/>
          <p:cNvSpPr txBox="1">
            <a:spLocks noGrp="1"/>
          </p:cNvSpPr>
          <p:nvPr>
            <p:ph type="ftr" idx="11"/>
          </p:nvPr>
        </p:nvSpPr>
        <p:spPr>
          <a:xfrm>
            <a:off x="2985417" y="6475944"/>
            <a:ext cx="4815201" cy="239182"/>
          </a:xfrm>
          <a:prstGeom prst="rect">
            <a:avLst/>
          </a:prstGeom>
          <a:noFill/>
          <a:ln>
            <a:noFill/>
          </a:ln>
        </p:spPr>
        <p:txBody>
          <a:bodyPr lIns="91425" tIns="91425" rIns="91425" bIns="91425" anchor="t" anchorCtr="0"/>
          <a:lstStyle>
            <a:lvl1pPr marL="0" marR="0" lvl="0" indent="0" algn="l" rtl="0">
              <a:spcBef>
                <a:spcPts val="0"/>
              </a:spcBef>
              <a:buNone/>
              <a:defRPr sz="750">
                <a:solidFill>
                  <a:schemeClr val="accent6"/>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124" name="Shape 124"/>
          <p:cNvSpPr txBox="1">
            <a:spLocks noGrp="1"/>
          </p:cNvSpPr>
          <p:nvPr>
            <p:ph type="sldNum" idx="12"/>
          </p:nvPr>
        </p:nvSpPr>
        <p:spPr>
          <a:xfrm>
            <a:off x="11040532" y="576264"/>
            <a:ext cx="541867" cy="228069"/>
          </a:xfrm>
          <a:prstGeom prst="rect">
            <a:avLst/>
          </a:prstGeom>
          <a:noFill/>
          <a:ln>
            <a:noFill/>
          </a:ln>
        </p:spPr>
        <p:txBody>
          <a:bodyPr lIns="0" tIns="0" rIns="0" bIns="0" anchor="t" anchorCtr="0">
            <a:noAutofit/>
          </a:bodyPr>
          <a:lstStyle/>
          <a:p>
            <a:pPr marL="0" marR="0" lvl="0" indent="0" algn="r" rtl="0">
              <a:spcBef>
                <a:spcPts val="0"/>
              </a:spcBef>
              <a:buSzPct val="25000"/>
              <a:buNone/>
            </a:pPr>
            <a:fld id="{00000000-1234-1234-1234-123412341234}" type="slidenum">
              <a:rPr lang="en-US" sz="750">
                <a:solidFill>
                  <a:srgbClr val="7E7E7E"/>
                </a:solidFill>
                <a:latin typeface="Arial"/>
                <a:ea typeface="Arial"/>
                <a:cs typeface="Arial"/>
                <a:sym typeface="Arial"/>
              </a:rPr>
              <a:t>‹#›</a:t>
            </a:fld>
            <a:endParaRPr lang="en-US" sz="750">
              <a:solidFill>
                <a:srgbClr val="7E7E7E"/>
              </a:solidFill>
              <a:latin typeface="Arial"/>
              <a:ea typeface="Arial"/>
              <a:cs typeface="Arial"/>
              <a:sym typeface="Aria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125"/>
        <p:cNvGrpSpPr/>
        <p:nvPr/>
      </p:nvGrpSpPr>
      <p:grpSpPr>
        <a:xfrm>
          <a:off x="0" y="0"/>
          <a:ext cx="0" cy="0"/>
          <a:chOff x="0" y="0"/>
          <a:chExt cx="0" cy="0"/>
        </a:xfrm>
      </p:grpSpPr>
      <p:sp>
        <p:nvSpPr>
          <p:cNvPr id="126" name="Shape 126"/>
          <p:cNvSpPr txBox="1">
            <a:spLocks noGrp="1"/>
          </p:cNvSpPr>
          <p:nvPr>
            <p:ph type="dt" idx="10"/>
          </p:nvPr>
        </p:nvSpPr>
        <p:spPr>
          <a:xfrm>
            <a:off x="9616088" y="576264"/>
            <a:ext cx="1424445" cy="228069"/>
          </a:xfrm>
          <a:prstGeom prst="rect">
            <a:avLst/>
          </a:prstGeom>
          <a:noFill/>
          <a:ln>
            <a:noFill/>
          </a:ln>
        </p:spPr>
        <p:txBody>
          <a:bodyPr lIns="91425" tIns="91425" rIns="91425" bIns="91425" anchor="t" anchorCtr="0"/>
          <a:lstStyle>
            <a:lvl1pPr marL="0" marR="0" lvl="0" indent="0" algn="r" rtl="0">
              <a:spcBef>
                <a:spcPts val="0"/>
              </a:spcBef>
              <a:buNone/>
              <a:defRPr sz="750">
                <a:solidFill>
                  <a:schemeClr val="accent6"/>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127" name="Shape 127"/>
          <p:cNvSpPr txBox="1">
            <a:spLocks noGrp="1"/>
          </p:cNvSpPr>
          <p:nvPr>
            <p:ph type="ftr" idx="11"/>
          </p:nvPr>
        </p:nvSpPr>
        <p:spPr>
          <a:xfrm>
            <a:off x="2985417" y="6475944"/>
            <a:ext cx="4815201" cy="239182"/>
          </a:xfrm>
          <a:prstGeom prst="rect">
            <a:avLst/>
          </a:prstGeom>
          <a:noFill/>
          <a:ln>
            <a:noFill/>
          </a:ln>
        </p:spPr>
        <p:txBody>
          <a:bodyPr lIns="91425" tIns="91425" rIns="91425" bIns="91425" anchor="t" anchorCtr="0"/>
          <a:lstStyle>
            <a:lvl1pPr marL="0" marR="0" lvl="0" indent="0" algn="l" rtl="0">
              <a:spcBef>
                <a:spcPts val="0"/>
              </a:spcBef>
              <a:buNone/>
              <a:defRPr sz="750">
                <a:solidFill>
                  <a:schemeClr val="accent6"/>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128" name="Shape 128"/>
          <p:cNvSpPr txBox="1">
            <a:spLocks noGrp="1"/>
          </p:cNvSpPr>
          <p:nvPr>
            <p:ph type="sldNum" idx="12"/>
          </p:nvPr>
        </p:nvSpPr>
        <p:spPr>
          <a:xfrm>
            <a:off x="11040532" y="576264"/>
            <a:ext cx="541867" cy="228069"/>
          </a:xfrm>
          <a:prstGeom prst="rect">
            <a:avLst/>
          </a:prstGeom>
          <a:noFill/>
          <a:ln>
            <a:noFill/>
          </a:ln>
        </p:spPr>
        <p:txBody>
          <a:bodyPr lIns="0" tIns="0" rIns="0" bIns="0" anchor="t" anchorCtr="0">
            <a:noAutofit/>
          </a:bodyPr>
          <a:lstStyle/>
          <a:p>
            <a:pPr marL="0" marR="0" lvl="0" indent="0" algn="r" rtl="0">
              <a:spcBef>
                <a:spcPts val="0"/>
              </a:spcBef>
              <a:buSzPct val="25000"/>
              <a:buNone/>
            </a:pPr>
            <a:fld id="{00000000-1234-1234-1234-123412341234}" type="slidenum">
              <a:rPr lang="en-US" sz="750">
                <a:solidFill>
                  <a:srgbClr val="7E7E7E"/>
                </a:solidFill>
                <a:latin typeface="Arial"/>
                <a:ea typeface="Arial"/>
                <a:cs typeface="Arial"/>
                <a:sym typeface="Arial"/>
              </a:rPr>
              <a:t>‹#›</a:t>
            </a:fld>
            <a:endParaRPr lang="en-US" sz="750">
              <a:solidFill>
                <a:srgbClr val="7E7E7E"/>
              </a:solidFill>
              <a:latin typeface="Arial"/>
              <a:ea typeface="Arial"/>
              <a:cs typeface="Arial"/>
              <a:sym typeface="Aria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Shape 129"/>
        <p:cNvGrpSpPr/>
        <p:nvPr/>
      </p:nvGrpSpPr>
      <p:grpSpPr>
        <a:xfrm>
          <a:off x="0" y="0"/>
          <a:ext cx="0" cy="0"/>
          <a:chOff x="0" y="0"/>
          <a:chExt cx="0" cy="0"/>
        </a:xfrm>
      </p:grpSpPr>
      <p:sp>
        <p:nvSpPr>
          <p:cNvPr id="130" name="Shape 130"/>
          <p:cNvSpPr txBox="1">
            <a:spLocks noGrp="1"/>
          </p:cNvSpPr>
          <p:nvPr>
            <p:ph type="title"/>
          </p:nvPr>
        </p:nvSpPr>
        <p:spPr>
          <a:xfrm>
            <a:off x="1625600" y="1283183"/>
            <a:ext cx="4301066" cy="1049335"/>
          </a:xfrm>
          <a:prstGeom prst="rect">
            <a:avLst/>
          </a:prstGeom>
          <a:noFill/>
          <a:ln>
            <a:noFill/>
          </a:ln>
        </p:spPr>
        <p:txBody>
          <a:bodyPr lIns="91425" tIns="91425" rIns="91425" bIns="91425" anchor="t" anchorCtr="0"/>
          <a:lstStyle>
            <a:lvl1pPr marL="0" marR="0" lvl="0" indent="0" algn="l" rtl="0">
              <a:lnSpc>
                <a:spcPct val="90000"/>
              </a:lnSpc>
              <a:spcBef>
                <a:spcPts val="0"/>
              </a:spcBef>
              <a:buClr>
                <a:srgbClr val="1AB7EA"/>
              </a:buClr>
              <a:buFont typeface="PT Sans"/>
              <a:buNone/>
              <a:defRPr sz="1500" b="1" i="0" u="none" strike="noStrike" cap="none">
                <a:solidFill>
                  <a:srgbClr val="1AB7EA"/>
                </a:solidFill>
                <a:latin typeface="PT Sans"/>
                <a:ea typeface="PT Sans"/>
                <a:cs typeface="PT Sans"/>
                <a:sym typeface="PT Sans"/>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31" name="Shape 131"/>
          <p:cNvSpPr txBox="1">
            <a:spLocks noGrp="1"/>
          </p:cNvSpPr>
          <p:nvPr>
            <p:ph type="body" idx="1"/>
          </p:nvPr>
        </p:nvSpPr>
        <p:spPr>
          <a:xfrm>
            <a:off x="6096000" y="1283183"/>
            <a:ext cx="5486399" cy="4965700"/>
          </a:xfrm>
          <a:prstGeom prst="rect">
            <a:avLst/>
          </a:prstGeom>
          <a:noFill/>
          <a:ln>
            <a:noFill/>
          </a:ln>
        </p:spPr>
        <p:txBody>
          <a:bodyPr lIns="91425" tIns="91425" rIns="91425" bIns="91425" anchor="t" anchorCtr="0"/>
          <a:lstStyle>
            <a:lvl1pPr marL="216000" marR="0" lvl="0" indent="-82649" algn="l" rtl="0">
              <a:lnSpc>
                <a:spcPct val="90000"/>
              </a:lnSpc>
              <a:spcBef>
                <a:spcPts val="300"/>
              </a:spcBef>
              <a:buClr>
                <a:schemeClr val="accent1"/>
              </a:buClr>
              <a:buSzPct val="140000"/>
              <a:buFont typeface="Arial"/>
              <a:buChar char="•"/>
              <a:defRPr sz="1500" b="0" i="0" u="none" strike="noStrike" cap="none">
                <a:solidFill>
                  <a:schemeClr val="dk1"/>
                </a:solidFill>
                <a:latin typeface="PT Sans"/>
                <a:ea typeface="PT Sans"/>
                <a:cs typeface="PT Sans"/>
                <a:sym typeface="PT Sans"/>
              </a:defRPr>
            </a:lvl1pPr>
            <a:lvl2pPr marL="432000" marR="0" lvl="1" indent="-82749" algn="l" rtl="0">
              <a:lnSpc>
                <a:spcPct val="90000"/>
              </a:lnSpc>
              <a:spcBef>
                <a:spcPts val="300"/>
              </a:spcBef>
              <a:buClr>
                <a:schemeClr val="dk1"/>
              </a:buClr>
              <a:buSzPct val="140000"/>
              <a:buFont typeface="Arial"/>
              <a:buChar char="•"/>
              <a:defRPr sz="1500" b="0" i="0" u="none" strike="noStrike" cap="none">
                <a:solidFill>
                  <a:schemeClr val="dk1"/>
                </a:solidFill>
                <a:latin typeface="PT Sans"/>
                <a:ea typeface="PT Sans"/>
                <a:cs typeface="PT Sans"/>
                <a:sym typeface="PT Sans"/>
              </a:defRPr>
            </a:lvl2pPr>
            <a:lvl3pPr marL="648000" marR="0" lvl="2" indent="-82849" algn="l" rtl="0">
              <a:lnSpc>
                <a:spcPct val="90000"/>
              </a:lnSpc>
              <a:spcBef>
                <a:spcPts val="300"/>
              </a:spcBef>
              <a:buClr>
                <a:schemeClr val="accent1"/>
              </a:buClr>
              <a:buSzPct val="140000"/>
              <a:buFont typeface="Arial"/>
              <a:buChar char="•"/>
              <a:defRPr sz="1500" b="0" i="0" u="none" strike="noStrike" cap="none">
                <a:solidFill>
                  <a:schemeClr val="dk1"/>
                </a:solidFill>
                <a:latin typeface="PT Sans"/>
                <a:ea typeface="PT Sans"/>
                <a:cs typeface="PT Sans"/>
                <a:sym typeface="PT Sans"/>
              </a:defRPr>
            </a:lvl3pPr>
            <a:lvl4pPr marL="864000" marR="0" lvl="3" indent="-121049" algn="l" rtl="0">
              <a:lnSpc>
                <a:spcPct val="90000"/>
              </a:lnSpc>
              <a:spcBef>
                <a:spcPts val="300"/>
              </a:spcBef>
              <a:buClr>
                <a:schemeClr val="dk1"/>
              </a:buClr>
              <a:buSzPct val="100000"/>
              <a:buFont typeface="Merriweather Sans"/>
              <a:buChar char="–"/>
              <a:defRPr sz="1500" b="0" i="0" u="none" strike="noStrike" cap="none">
                <a:solidFill>
                  <a:schemeClr val="dk1"/>
                </a:solidFill>
                <a:latin typeface="PT Sans"/>
                <a:ea typeface="PT Sans"/>
                <a:cs typeface="PT Sans"/>
                <a:sym typeface="PT Sans"/>
              </a:defRPr>
            </a:lvl4pPr>
            <a:lvl5pPr marL="1080000" marR="0" lvl="4" indent="-121149" algn="l" rtl="0">
              <a:lnSpc>
                <a:spcPct val="90000"/>
              </a:lnSpc>
              <a:spcBef>
                <a:spcPts val="300"/>
              </a:spcBef>
              <a:buClr>
                <a:schemeClr val="dk1"/>
              </a:buClr>
              <a:buSzPct val="100000"/>
              <a:buFont typeface="Merriweather Sans"/>
              <a:buChar char="–"/>
              <a:defRPr sz="1500" b="0" i="0" u="none" strike="noStrike" cap="none">
                <a:solidFill>
                  <a:schemeClr val="dk1"/>
                </a:solidFill>
                <a:latin typeface="PT Sans"/>
                <a:ea typeface="PT Sans"/>
                <a:cs typeface="PT Sans"/>
                <a:sym typeface="PT Sans"/>
              </a:defRPr>
            </a:lvl5pPr>
            <a:lvl6pPr marL="1885950" marR="0" lvl="5" indent="-76200" algn="l" rtl="0">
              <a:spcBef>
                <a:spcPts val="300"/>
              </a:spcBef>
              <a:buClr>
                <a:schemeClr val="dk1"/>
              </a:buClr>
              <a:buSzPct val="100000"/>
              <a:buFont typeface="Arial"/>
              <a:buChar char="•"/>
              <a:defRPr sz="1500" b="0" i="0" u="none" strike="noStrike" cap="none">
                <a:solidFill>
                  <a:schemeClr val="dk1"/>
                </a:solidFill>
                <a:latin typeface="Arial"/>
                <a:ea typeface="Arial"/>
                <a:cs typeface="Arial"/>
                <a:sym typeface="Arial"/>
              </a:defRPr>
            </a:lvl6pPr>
            <a:lvl7pPr marL="2228850" marR="0" lvl="6" indent="-76200" algn="l" rtl="0">
              <a:spcBef>
                <a:spcPts val="300"/>
              </a:spcBef>
              <a:buClr>
                <a:schemeClr val="dk1"/>
              </a:buClr>
              <a:buSzPct val="100000"/>
              <a:buFont typeface="Arial"/>
              <a:buChar char="•"/>
              <a:defRPr sz="1500" b="0" i="0" u="none" strike="noStrike" cap="none">
                <a:solidFill>
                  <a:schemeClr val="dk1"/>
                </a:solidFill>
                <a:latin typeface="Arial"/>
                <a:ea typeface="Arial"/>
                <a:cs typeface="Arial"/>
                <a:sym typeface="Arial"/>
              </a:defRPr>
            </a:lvl7pPr>
            <a:lvl8pPr marL="2571750" marR="0" lvl="7" indent="-76200" algn="l" rtl="0">
              <a:spcBef>
                <a:spcPts val="300"/>
              </a:spcBef>
              <a:buClr>
                <a:schemeClr val="dk1"/>
              </a:buClr>
              <a:buSzPct val="100000"/>
              <a:buFont typeface="Arial"/>
              <a:buChar char="•"/>
              <a:defRPr sz="1500" b="0" i="0" u="none" strike="noStrike" cap="none">
                <a:solidFill>
                  <a:schemeClr val="dk1"/>
                </a:solidFill>
                <a:latin typeface="Arial"/>
                <a:ea typeface="Arial"/>
                <a:cs typeface="Arial"/>
                <a:sym typeface="Arial"/>
              </a:defRPr>
            </a:lvl8pPr>
            <a:lvl9pPr marL="2914650" marR="0" lvl="8" indent="-76200" algn="l" rtl="0">
              <a:spcBef>
                <a:spcPts val="300"/>
              </a:spcBef>
              <a:buClr>
                <a:schemeClr val="dk1"/>
              </a:buClr>
              <a:buSzPct val="100000"/>
              <a:buFont typeface="Arial"/>
              <a:buChar char="•"/>
              <a:defRPr sz="1500" b="0" i="0" u="none" strike="noStrike" cap="none">
                <a:solidFill>
                  <a:schemeClr val="dk1"/>
                </a:solidFill>
                <a:latin typeface="Arial"/>
                <a:ea typeface="Arial"/>
                <a:cs typeface="Arial"/>
                <a:sym typeface="Arial"/>
              </a:defRPr>
            </a:lvl9pPr>
          </a:lstStyle>
          <a:p>
            <a:endParaRPr/>
          </a:p>
        </p:txBody>
      </p:sp>
      <p:sp>
        <p:nvSpPr>
          <p:cNvPr id="132" name="Shape 132"/>
          <p:cNvSpPr txBox="1">
            <a:spLocks noGrp="1"/>
          </p:cNvSpPr>
          <p:nvPr>
            <p:ph type="body" idx="2"/>
          </p:nvPr>
        </p:nvSpPr>
        <p:spPr>
          <a:xfrm>
            <a:off x="1625600" y="2332522"/>
            <a:ext cx="4301066" cy="3916363"/>
          </a:xfrm>
          <a:prstGeom prst="rect">
            <a:avLst/>
          </a:prstGeom>
          <a:noFill/>
          <a:ln>
            <a:noFill/>
          </a:ln>
        </p:spPr>
        <p:txBody>
          <a:bodyPr lIns="91425" tIns="91425" rIns="91425" bIns="91425" anchor="t" anchorCtr="0"/>
          <a:lstStyle>
            <a:lvl1pPr marL="0" marR="0" lvl="0" indent="0" algn="l" rtl="0">
              <a:lnSpc>
                <a:spcPct val="90000"/>
              </a:lnSpc>
              <a:spcBef>
                <a:spcPts val="300"/>
              </a:spcBef>
              <a:buClr>
                <a:schemeClr val="accent1"/>
              </a:buClr>
              <a:buFont typeface="Arial"/>
              <a:buNone/>
              <a:defRPr sz="1500" b="0" i="0" u="none" strike="noStrike" cap="none">
                <a:solidFill>
                  <a:schemeClr val="dk1"/>
                </a:solidFill>
                <a:latin typeface="PT Sans"/>
                <a:ea typeface="PT Sans"/>
                <a:cs typeface="PT Sans"/>
                <a:sym typeface="PT Sans"/>
              </a:defRPr>
            </a:lvl1pPr>
            <a:lvl2pPr marL="342900" marR="0" lvl="1" indent="0" algn="l" rtl="0">
              <a:lnSpc>
                <a:spcPct val="90000"/>
              </a:lnSpc>
              <a:spcBef>
                <a:spcPts val="300"/>
              </a:spcBef>
              <a:buClr>
                <a:schemeClr val="dk1"/>
              </a:buClr>
              <a:buFont typeface="Arial"/>
              <a:buNone/>
              <a:defRPr sz="900" b="0" i="0" u="none" strike="noStrike" cap="none">
                <a:solidFill>
                  <a:schemeClr val="dk1"/>
                </a:solidFill>
                <a:latin typeface="PT Sans"/>
                <a:ea typeface="PT Sans"/>
                <a:cs typeface="PT Sans"/>
                <a:sym typeface="PT Sans"/>
              </a:defRPr>
            </a:lvl2pPr>
            <a:lvl3pPr marL="685800" marR="0" lvl="2" indent="0" algn="l" rtl="0">
              <a:lnSpc>
                <a:spcPct val="90000"/>
              </a:lnSpc>
              <a:spcBef>
                <a:spcPts val="300"/>
              </a:spcBef>
              <a:buClr>
                <a:schemeClr val="accent1"/>
              </a:buClr>
              <a:buFont typeface="Arial"/>
              <a:buNone/>
              <a:defRPr sz="750" b="0" i="0" u="none" strike="noStrike" cap="none">
                <a:solidFill>
                  <a:schemeClr val="dk1"/>
                </a:solidFill>
                <a:latin typeface="PT Sans"/>
                <a:ea typeface="PT Sans"/>
                <a:cs typeface="PT Sans"/>
                <a:sym typeface="PT Sans"/>
              </a:defRPr>
            </a:lvl3pPr>
            <a:lvl4pPr marL="1028700" marR="0" lvl="3" indent="0" algn="l" rtl="0">
              <a:lnSpc>
                <a:spcPct val="90000"/>
              </a:lnSpc>
              <a:spcBef>
                <a:spcPts val="300"/>
              </a:spcBef>
              <a:buClr>
                <a:schemeClr val="dk1"/>
              </a:buClr>
              <a:buFont typeface="Merriweather Sans"/>
              <a:buNone/>
              <a:defRPr sz="675" b="0" i="0" u="none" strike="noStrike" cap="none">
                <a:solidFill>
                  <a:schemeClr val="dk1"/>
                </a:solidFill>
                <a:latin typeface="PT Sans"/>
                <a:ea typeface="PT Sans"/>
                <a:cs typeface="PT Sans"/>
                <a:sym typeface="PT Sans"/>
              </a:defRPr>
            </a:lvl4pPr>
            <a:lvl5pPr marL="1371600" marR="0" lvl="4" indent="0" algn="l" rtl="0">
              <a:lnSpc>
                <a:spcPct val="90000"/>
              </a:lnSpc>
              <a:spcBef>
                <a:spcPts val="300"/>
              </a:spcBef>
              <a:buClr>
                <a:schemeClr val="dk1"/>
              </a:buClr>
              <a:buFont typeface="Merriweather Sans"/>
              <a:buNone/>
              <a:defRPr sz="675" b="0" i="0" u="none" strike="noStrike" cap="none">
                <a:solidFill>
                  <a:schemeClr val="dk1"/>
                </a:solidFill>
                <a:latin typeface="PT Sans"/>
                <a:ea typeface="PT Sans"/>
                <a:cs typeface="PT Sans"/>
                <a:sym typeface="PT Sans"/>
              </a:defRPr>
            </a:lvl5pPr>
            <a:lvl6pPr marL="1714500" marR="0" lvl="5" indent="0" algn="l" rtl="0">
              <a:spcBef>
                <a:spcPts val="135"/>
              </a:spcBef>
              <a:buClr>
                <a:schemeClr val="dk1"/>
              </a:buClr>
              <a:buFont typeface="Arial"/>
              <a:buNone/>
              <a:defRPr sz="675" b="0" i="0" u="none" strike="noStrike" cap="none">
                <a:solidFill>
                  <a:schemeClr val="dk1"/>
                </a:solidFill>
                <a:latin typeface="Arial"/>
                <a:ea typeface="Arial"/>
                <a:cs typeface="Arial"/>
                <a:sym typeface="Arial"/>
              </a:defRPr>
            </a:lvl6pPr>
            <a:lvl7pPr marL="2057400" marR="0" lvl="6" indent="0" algn="l" rtl="0">
              <a:spcBef>
                <a:spcPts val="135"/>
              </a:spcBef>
              <a:buClr>
                <a:schemeClr val="dk1"/>
              </a:buClr>
              <a:buFont typeface="Arial"/>
              <a:buNone/>
              <a:defRPr sz="675" b="0" i="0" u="none" strike="noStrike" cap="none">
                <a:solidFill>
                  <a:schemeClr val="dk1"/>
                </a:solidFill>
                <a:latin typeface="Arial"/>
                <a:ea typeface="Arial"/>
                <a:cs typeface="Arial"/>
                <a:sym typeface="Arial"/>
              </a:defRPr>
            </a:lvl7pPr>
            <a:lvl8pPr marL="2400300" marR="0" lvl="7" indent="0" algn="l" rtl="0">
              <a:spcBef>
                <a:spcPts val="135"/>
              </a:spcBef>
              <a:buClr>
                <a:schemeClr val="dk1"/>
              </a:buClr>
              <a:buFont typeface="Arial"/>
              <a:buNone/>
              <a:defRPr sz="675" b="0" i="0" u="none" strike="noStrike" cap="none">
                <a:solidFill>
                  <a:schemeClr val="dk1"/>
                </a:solidFill>
                <a:latin typeface="Arial"/>
                <a:ea typeface="Arial"/>
                <a:cs typeface="Arial"/>
                <a:sym typeface="Arial"/>
              </a:defRPr>
            </a:lvl8pPr>
            <a:lvl9pPr marL="2743200" marR="0" lvl="8" indent="0" algn="l" rtl="0">
              <a:spcBef>
                <a:spcPts val="135"/>
              </a:spcBef>
              <a:buClr>
                <a:schemeClr val="dk1"/>
              </a:buClr>
              <a:buFont typeface="Arial"/>
              <a:buNone/>
              <a:defRPr sz="675" b="0" i="0" u="none" strike="noStrike" cap="none">
                <a:solidFill>
                  <a:schemeClr val="dk1"/>
                </a:solidFill>
                <a:latin typeface="Arial"/>
                <a:ea typeface="Arial"/>
                <a:cs typeface="Arial"/>
                <a:sym typeface="Arial"/>
              </a:defRPr>
            </a:lvl9pPr>
          </a:lstStyle>
          <a:p>
            <a:endParaRPr/>
          </a:p>
        </p:txBody>
      </p:sp>
      <p:sp>
        <p:nvSpPr>
          <p:cNvPr id="133" name="Shape 133"/>
          <p:cNvSpPr txBox="1">
            <a:spLocks noGrp="1"/>
          </p:cNvSpPr>
          <p:nvPr>
            <p:ph type="dt" idx="10"/>
          </p:nvPr>
        </p:nvSpPr>
        <p:spPr>
          <a:xfrm>
            <a:off x="9616088" y="576264"/>
            <a:ext cx="1424445" cy="228069"/>
          </a:xfrm>
          <a:prstGeom prst="rect">
            <a:avLst/>
          </a:prstGeom>
          <a:noFill/>
          <a:ln>
            <a:noFill/>
          </a:ln>
        </p:spPr>
        <p:txBody>
          <a:bodyPr lIns="91425" tIns="91425" rIns="91425" bIns="91425" anchor="t" anchorCtr="0"/>
          <a:lstStyle>
            <a:lvl1pPr marL="0" marR="0" lvl="0" indent="0" algn="r" rtl="0">
              <a:spcBef>
                <a:spcPts val="0"/>
              </a:spcBef>
              <a:buNone/>
              <a:defRPr sz="750">
                <a:solidFill>
                  <a:schemeClr val="accent6"/>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134" name="Shape 134"/>
          <p:cNvSpPr txBox="1">
            <a:spLocks noGrp="1"/>
          </p:cNvSpPr>
          <p:nvPr>
            <p:ph type="ftr" idx="11"/>
          </p:nvPr>
        </p:nvSpPr>
        <p:spPr>
          <a:xfrm>
            <a:off x="2985417" y="6475944"/>
            <a:ext cx="4815201" cy="239182"/>
          </a:xfrm>
          <a:prstGeom prst="rect">
            <a:avLst/>
          </a:prstGeom>
          <a:noFill/>
          <a:ln>
            <a:noFill/>
          </a:ln>
        </p:spPr>
        <p:txBody>
          <a:bodyPr lIns="91425" tIns="91425" rIns="91425" bIns="91425" anchor="t" anchorCtr="0"/>
          <a:lstStyle>
            <a:lvl1pPr marL="0" marR="0" lvl="0" indent="0" algn="l" rtl="0">
              <a:spcBef>
                <a:spcPts val="0"/>
              </a:spcBef>
              <a:buNone/>
              <a:defRPr sz="750">
                <a:solidFill>
                  <a:schemeClr val="accent6"/>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135" name="Shape 135"/>
          <p:cNvSpPr txBox="1">
            <a:spLocks noGrp="1"/>
          </p:cNvSpPr>
          <p:nvPr>
            <p:ph type="sldNum" idx="12"/>
          </p:nvPr>
        </p:nvSpPr>
        <p:spPr>
          <a:xfrm>
            <a:off x="11040532" y="576264"/>
            <a:ext cx="541867" cy="228069"/>
          </a:xfrm>
          <a:prstGeom prst="rect">
            <a:avLst/>
          </a:prstGeom>
          <a:noFill/>
          <a:ln>
            <a:noFill/>
          </a:ln>
        </p:spPr>
        <p:txBody>
          <a:bodyPr lIns="0" tIns="0" rIns="0" bIns="0" anchor="t" anchorCtr="0">
            <a:noAutofit/>
          </a:bodyPr>
          <a:lstStyle/>
          <a:p>
            <a:pPr marL="0" marR="0" lvl="0" indent="0" algn="r" rtl="0">
              <a:spcBef>
                <a:spcPts val="0"/>
              </a:spcBef>
              <a:buSzPct val="25000"/>
              <a:buNone/>
            </a:pPr>
            <a:fld id="{00000000-1234-1234-1234-123412341234}" type="slidenum">
              <a:rPr lang="en-US" sz="750">
                <a:solidFill>
                  <a:srgbClr val="7E7E7E"/>
                </a:solidFill>
                <a:latin typeface="Arial"/>
                <a:ea typeface="Arial"/>
                <a:cs typeface="Arial"/>
                <a:sym typeface="Arial"/>
              </a:rPr>
              <a:t>‹#›</a:t>
            </a:fld>
            <a:endParaRPr lang="en-US" sz="750">
              <a:solidFill>
                <a:srgbClr val="7E7E7E"/>
              </a:solidFill>
              <a:latin typeface="Arial"/>
              <a:ea typeface="Arial"/>
              <a:cs typeface="Arial"/>
              <a:sym typeface="Aria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Shape 136"/>
        <p:cNvGrpSpPr/>
        <p:nvPr/>
      </p:nvGrpSpPr>
      <p:grpSpPr>
        <a:xfrm>
          <a:off x="0" y="0"/>
          <a:ext cx="0" cy="0"/>
          <a:chOff x="0" y="0"/>
          <a:chExt cx="0" cy="0"/>
        </a:xfrm>
      </p:grpSpPr>
      <p:sp>
        <p:nvSpPr>
          <p:cNvPr id="137" name="Shape 137"/>
          <p:cNvSpPr txBox="1">
            <a:spLocks noGrp="1"/>
          </p:cNvSpPr>
          <p:nvPr>
            <p:ph type="title"/>
          </p:nvPr>
        </p:nvSpPr>
        <p:spPr>
          <a:xfrm>
            <a:off x="1625600" y="1319999"/>
            <a:ext cx="7295999" cy="566737"/>
          </a:xfrm>
          <a:prstGeom prst="rect">
            <a:avLst/>
          </a:prstGeom>
          <a:noFill/>
          <a:ln>
            <a:noFill/>
          </a:ln>
        </p:spPr>
        <p:txBody>
          <a:bodyPr lIns="91425" tIns="91425" rIns="91425" bIns="91425" anchor="t" anchorCtr="0"/>
          <a:lstStyle>
            <a:lvl1pPr marL="0" marR="0" lvl="0" indent="0" algn="l" rtl="0">
              <a:lnSpc>
                <a:spcPct val="90000"/>
              </a:lnSpc>
              <a:spcBef>
                <a:spcPts val="0"/>
              </a:spcBef>
              <a:buClr>
                <a:srgbClr val="1AB7EA"/>
              </a:buClr>
              <a:buFont typeface="PT Sans"/>
              <a:buNone/>
              <a:defRPr sz="1500" b="1" i="0" u="none" strike="noStrike" cap="none">
                <a:solidFill>
                  <a:srgbClr val="1AB7EA"/>
                </a:solidFill>
                <a:latin typeface="PT Sans"/>
                <a:ea typeface="PT Sans"/>
                <a:cs typeface="PT Sans"/>
                <a:sym typeface="PT Sans"/>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38" name="Shape 138"/>
          <p:cNvSpPr>
            <a:spLocks noGrp="1"/>
          </p:cNvSpPr>
          <p:nvPr>
            <p:ph type="pic" idx="2"/>
          </p:nvPr>
        </p:nvSpPr>
        <p:spPr>
          <a:xfrm>
            <a:off x="1625600" y="1886736"/>
            <a:ext cx="7295999" cy="4104000"/>
          </a:xfrm>
          <a:prstGeom prst="rect">
            <a:avLst/>
          </a:prstGeom>
          <a:solidFill>
            <a:srgbClr val="CBCBCB"/>
          </a:solidFill>
          <a:ln>
            <a:noFill/>
          </a:ln>
        </p:spPr>
        <p:txBody>
          <a:bodyPr lIns="91425" tIns="91425" rIns="91425" bIns="91425" anchor="t" anchorCtr="0"/>
          <a:lstStyle>
            <a:lvl1pPr marL="0" marR="0" lvl="0" indent="0" algn="ctr" rtl="0">
              <a:lnSpc>
                <a:spcPct val="90000"/>
              </a:lnSpc>
              <a:spcBef>
                <a:spcPts val="300"/>
              </a:spcBef>
              <a:buClr>
                <a:schemeClr val="accent1"/>
              </a:buClr>
              <a:buFont typeface="Arial"/>
              <a:buNone/>
              <a:defRPr sz="1500" b="0" i="0" u="none" strike="noStrike" cap="none">
                <a:solidFill>
                  <a:schemeClr val="accent6"/>
                </a:solidFill>
                <a:latin typeface="PT Sans"/>
                <a:ea typeface="PT Sans"/>
                <a:cs typeface="PT Sans"/>
                <a:sym typeface="PT Sans"/>
              </a:defRPr>
            </a:lvl1pPr>
            <a:lvl2pPr marL="342900" marR="0" lvl="1" indent="0" algn="l" rtl="0">
              <a:lnSpc>
                <a:spcPct val="90000"/>
              </a:lnSpc>
              <a:spcBef>
                <a:spcPts val="300"/>
              </a:spcBef>
              <a:buClr>
                <a:schemeClr val="dk1"/>
              </a:buClr>
              <a:buFont typeface="Arial"/>
              <a:buNone/>
              <a:defRPr sz="2100" b="0" i="0" u="none" strike="noStrike" cap="none">
                <a:solidFill>
                  <a:schemeClr val="dk1"/>
                </a:solidFill>
                <a:latin typeface="PT Sans"/>
                <a:ea typeface="PT Sans"/>
                <a:cs typeface="PT Sans"/>
                <a:sym typeface="PT Sans"/>
              </a:defRPr>
            </a:lvl2pPr>
            <a:lvl3pPr marL="685800" marR="0" lvl="2" indent="0" algn="l" rtl="0">
              <a:lnSpc>
                <a:spcPct val="90000"/>
              </a:lnSpc>
              <a:spcBef>
                <a:spcPts val="300"/>
              </a:spcBef>
              <a:buClr>
                <a:schemeClr val="accent1"/>
              </a:buClr>
              <a:buFont typeface="Arial"/>
              <a:buNone/>
              <a:defRPr sz="1800" b="0" i="0" u="none" strike="noStrike" cap="none">
                <a:solidFill>
                  <a:schemeClr val="dk1"/>
                </a:solidFill>
                <a:latin typeface="PT Sans"/>
                <a:ea typeface="PT Sans"/>
                <a:cs typeface="PT Sans"/>
                <a:sym typeface="PT Sans"/>
              </a:defRPr>
            </a:lvl3pPr>
            <a:lvl4pPr marL="1028700" marR="0" lvl="3" indent="0" algn="l" rtl="0">
              <a:lnSpc>
                <a:spcPct val="90000"/>
              </a:lnSpc>
              <a:spcBef>
                <a:spcPts val="300"/>
              </a:spcBef>
              <a:buClr>
                <a:schemeClr val="dk1"/>
              </a:buClr>
              <a:buFont typeface="Merriweather Sans"/>
              <a:buNone/>
              <a:defRPr sz="1500" b="0" i="0" u="none" strike="noStrike" cap="none">
                <a:solidFill>
                  <a:schemeClr val="dk1"/>
                </a:solidFill>
                <a:latin typeface="PT Sans"/>
                <a:ea typeface="PT Sans"/>
                <a:cs typeface="PT Sans"/>
                <a:sym typeface="PT Sans"/>
              </a:defRPr>
            </a:lvl4pPr>
            <a:lvl5pPr marL="1371600" marR="0" lvl="4" indent="0" algn="l" rtl="0">
              <a:lnSpc>
                <a:spcPct val="90000"/>
              </a:lnSpc>
              <a:spcBef>
                <a:spcPts val="300"/>
              </a:spcBef>
              <a:buClr>
                <a:schemeClr val="dk1"/>
              </a:buClr>
              <a:buFont typeface="Merriweather Sans"/>
              <a:buNone/>
              <a:defRPr sz="1500" b="0" i="0" u="none" strike="noStrike" cap="none">
                <a:solidFill>
                  <a:schemeClr val="dk1"/>
                </a:solidFill>
                <a:latin typeface="PT Sans"/>
                <a:ea typeface="PT Sans"/>
                <a:cs typeface="PT Sans"/>
                <a:sym typeface="PT Sans"/>
              </a:defRPr>
            </a:lvl5pPr>
            <a:lvl6pPr marL="1714500" marR="0" lvl="5" indent="0" algn="l" rtl="0">
              <a:spcBef>
                <a:spcPts val="300"/>
              </a:spcBef>
              <a:buClr>
                <a:schemeClr val="dk1"/>
              </a:buClr>
              <a:buFont typeface="Arial"/>
              <a:buNone/>
              <a:defRPr sz="1500" b="0" i="0" u="none" strike="noStrike" cap="none">
                <a:solidFill>
                  <a:schemeClr val="dk1"/>
                </a:solidFill>
                <a:latin typeface="Arial"/>
                <a:ea typeface="Arial"/>
                <a:cs typeface="Arial"/>
                <a:sym typeface="Arial"/>
              </a:defRPr>
            </a:lvl6pPr>
            <a:lvl7pPr marL="2057400" marR="0" lvl="6" indent="0" algn="l" rtl="0">
              <a:spcBef>
                <a:spcPts val="300"/>
              </a:spcBef>
              <a:buClr>
                <a:schemeClr val="dk1"/>
              </a:buClr>
              <a:buFont typeface="Arial"/>
              <a:buNone/>
              <a:defRPr sz="1500" b="0" i="0" u="none" strike="noStrike" cap="none">
                <a:solidFill>
                  <a:schemeClr val="dk1"/>
                </a:solidFill>
                <a:latin typeface="Arial"/>
                <a:ea typeface="Arial"/>
                <a:cs typeface="Arial"/>
                <a:sym typeface="Arial"/>
              </a:defRPr>
            </a:lvl7pPr>
            <a:lvl8pPr marL="2400300" marR="0" lvl="7" indent="0" algn="l" rtl="0">
              <a:spcBef>
                <a:spcPts val="300"/>
              </a:spcBef>
              <a:buClr>
                <a:schemeClr val="dk1"/>
              </a:buClr>
              <a:buFont typeface="Arial"/>
              <a:buNone/>
              <a:defRPr sz="1500" b="0" i="0" u="none" strike="noStrike" cap="none">
                <a:solidFill>
                  <a:schemeClr val="dk1"/>
                </a:solidFill>
                <a:latin typeface="Arial"/>
                <a:ea typeface="Arial"/>
                <a:cs typeface="Arial"/>
                <a:sym typeface="Arial"/>
              </a:defRPr>
            </a:lvl8pPr>
            <a:lvl9pPr marL="2743200" marR="0" lvl="8" indent="0" algn="l" rtl="0">
              <a:spcBef>
                <a:spcPts val="300"/>
              </a:spcBef>
              <a:buClr>
                <a:schemeClr val="dk1"/>
              </a:buClr>
              <a:buFont typeface="Arial"/>
              <a:buNone/>
              <a:defRPr sz="1500" b="0" i="0" u="none" strike="noStrike" cap="none">
                <a:solidFill>
                  <a:schemeClr val="dk1"/>
                </a:solidFill>
                <a:latin typeface="Arial"/>
                <a:ea typeface="Arial"/>
                <a:cs typeface="Arial"/>
                <a:sym typeface="Arial"/>
              </a:defRPr>
            </a:lvl9pPr>
          </a:lstStyle>
          <a:p>
            <a:endParaRPr/>
          </a:p>
        </p:txBody>
      </p:sp>
      <p:sp>
        <p:nvSpPr>
          <p:cNvPr id="139" name="Shape 139"/>
          <p:cNvSpPr txBox="1">
            <a:spLocks noGrp="1"/>
          </p:cNvSpPr>
          <p:nvPr>
            <p:ph type="body" idx="1"/>
          </p:nvPr>
        </p:nvSpPr>
        <p:spPr>
          <a:xfrm>
            <a:off x="9124800" y="4960139"/>
            <a:ext cx="2457601" cy="1030600"/>
          </a:xfrm>
          <a:prstGeom prst="rect">
            <a:avLst/>
          </a:prstGeom>
          <a:noFill/>
          <a:ln>
            <a:noFill/>
          </a:ln>
        </p:spPr>
        <p:txBody>
          <a:bodyPr lIns="91425" tIns="91425" rIns="91425" bIns="91425" anchor="b" anchorCtr="0"/>
          <a:lstStyle>
            <a:lvl1pPr marL="0" marR="0" lvl="0" indent="0" algn="l" rtl="0">
              <a:lnSpc>
                <a:spcPct val="100000"/>
              </a:lnSpc>
              <a:spcBef>
                <a:spcPts val="300"/>
              </a:spcBef>
              <a:buClr>
                <a:schemeClr val="accent1"/>
              </a:buClr>
              <a:buFont typeface="Arial"/>
              <a:buNone/>
              <a:defRPr sz="900" b="0" i="1" u="none" strike="noStrike" cap="none">
                <a:solidFill>
                  <a:schemeClr val="dk1"/>
                </a:solidFill>
                <a:latin typeface="PT Sans"/>
                <a:ea typeface="PT Sans"/>
                <a:cs typeface="PT Sans"/>
                <a:sym typeface="PT Sans"/>
              </a:defRPr>
            </a:lvl1pPr>
            <a:lvl2pPr marL="342900" marR="0" lvl="1" indent="0" algn="l" rtl="0">
              <a:lnSpc>
                <a:spcPct val="90000"/>
              </a:lnSpc>
              <a:spcBef>
                <a:spcPts val="300"/>
              </a:spcBef>
              <a:buClr>
                <a:schemeClr val="dk1"/>
              </a:buClr>
              <a:buFont typeface="Arial"/>
              <a:buNone/>
              <a:defRPr sz="900" b="0" i="0" u="none" strike="noStrike" cap="none">
                <a:solidFill>
                  <a:schemeClr val="dk1"/>
                </a:solidFill>
                <a:latin typeface="PT Sans"/>
                <a:ea typeface="PT Sans"/>
                <a:cs typeface="PT Sans"/>
                <a:sym typeface="PT Sans"/>
              </a:defRPr>
            </a:lvl2pPr>
            <a:lvl3pPr marL="685800" marR="0" lvl="2" indent="0" algn="l" rtl="0">
              <a:lnSpc>
                <a:spcPct val="90000"/>
              </a:lnSpc>
              <a:spcBef>
                <a:spcPts val="300"/>
              </a:spcBef>
              <a:buClr>
                <a:schemeClr val="accent1"/>
              </a:buClr>
              <a:buFont typeface="Arial"/>
              <a:buNone/>
              <a:defRPr sz="750" b="0" i="0" u="none" strike="noStrike" cap="none">
                <a:solidFill>
                  <a:schemeClr val="dk1"/>
                </a:solidFill>
                <a:latin typeface="PT Sans"/>
                <a:ea typeface="PT Sans"/>
                <a:cs typeface="PT Sans"/>
                <a:sym typeface="PT Sans"/>
              </a:defRPr>
            </a:lvl3pPr>
            <a:lvl4pPr marL="1028700" marR="0" lvl="3" indent="0" algn="l" rtl="0">
              <a:lnSpc>
                <a:spcPct val="90000"/>
              </a:lnSpc>
              <a:spcBef>
                <a:spcPts val="300"/>
              </a:spcBef>
              <a:buClr>
                <a:schemeClr val="dk1"/>
              </a:buClr>
              <a:buFont typeface="Merriweather Sans"/>
              <a:buNone/>
              <a:defRPr sz="675" b="0" i="0" u="none" strike="noStrike" cap="none">
                <a:solidFill>
                  <a:schemeClr val="dk1"/>
                </a:solidFill>
                <a:latin typeface="PT Sans"/>
                <a:ea typeface="PT Sans"/>
                <a:cs typeface="PT Sans"/>
                <a:sym typeface="PT Sans"/>
              </a:defRPr>
            </a:lvl4pPr>
            <a:lvl5pPr marL="1371600" marR="0" lvl="4" indent="0" algn="l" rtl="0">
              <a:lnSpc>
                <a:spcPct val="90000"/>
              </a:lnSpc>
              <a:spcBef>
                <a:spcPts val="300"/>
              </a:spcBef>
              <a:buClr>
                <a:schemeClr val="dk1"/>
              </a:buClr>
              <a:buFont typeface="Merriweather Sans"/>
              <a:buNone/>
              <a:defRPr sz="675" b="0" i="0" u="none" strike="noStrike" cap="none">
                <a:solidFill>
                  <a:schemeClr val="dk1"/>
                </a:solidFill>
                <a:latin typeface="PT Sans"/>
                <a:ea typeface="PT Sans"/>
                <a:cs typeface="PT Sans"/>
                <a:sym typeface="PT Sans"/>
              </a:defRPr>
            </a:lvl5pPr>
            <a:lvl6pPr marL="1714500" marR="0" lvl="5" indent="0" algn="l" rtl="0">
              <a:spcBef>
                <a:spcPts val="135"/>
              </a:spcBef>
              <a:buClr>
                <a:schemeClr val="dk1"/>
              </a:buClr>
              <a:buFont typeface="Arial"/>
              <a:buNone/>
              <a:defRPr sz="675" b="0" i="0" u="none" strike="noStrike" cap="none">
                <a:solidFill>
                  <a:schemeClr val="dk1"/>
                </a:solidFill>
                <a:latin typeface="Arial"/>
                <a:ea typeface="Arial"/>
                <a:cs typeface="Arial"/>
                <a:sym typeface="Arial"/>
              </a:defRPr>
            </a:lvl6pPr>
            <a:lvl7pPr marL="2057400" marR="0" lvl="6" indent="0" algn="l" rtl="0">
              <a:spcBef>
                <a:spcPts val="135"/>
              </a:spcBef>
              <a:buClr>
                <a:schemeClr val="dk1"/>
              </a:buClr>
              <a:buFont typeface="Arial"/>
              <a:buNone/>
              <a:defRPr sz="675" b="0" i="0" u="none" strike="noStrike" cap="none">
                <a:solidFill>
                  <a:schemeClr val="dk1"/>
                </a:solidFill>
                <a:latin typeface="Arial"/>
                <a:ea typeface="Arial"/>
                <a:cs typeface="Arial"/>
                <a:sym typeface="Arial"/>
              </a:defRPr>
            </a:lvl7pPr>
            <a:lvl8pPr marL="2400300" marR="0" lvl="7" indent="0" algn="l" rtl="0">
              <a:spcBef>
                <a:spcPts val="135"/>
              </a:spcBef>
              <a:buClr>
                <a:schemeClr val="dk1"/>
              </a:buClr>
              <a:buFont typeface="Arial"/>
              <a:buNone/>
              <a:defRPr sz="675" b="0" i="0" u="none" strike="noStrike" cap="none">
                <a:solidFill>
                  <a:schemeClr val="dk1"/>
                </a:solidFill>
                <a:latin typeface="Arial"/>
                <a:ea typeface="Arial"/>
                <a:cs typeface="Arial"/>
                <a:sym typeface="Arial"/>
              </a:defRPr>
            </a:lvl8pPr>
            <a:lvl9pPr marL="2743200" marR="0" lvl="8" indent="0" algn="l" rtl="0">
              <a:spcBef>
                <a:spcPts val="135"/>
              </a:spcBef>
              <a:buClr>
                <a:schemeClr val="dk1"/>
              </a:buClr>
              <a:buFont typeface="Arial"/>
              <a:buNone/>
              <a:defRPr sz="675" b="0" i="0" u="none" strike="noStrike" cap="none">
                <a:solidFill>
                  <a:schemeClr val="dk1"/>
                </a:solidFill>
                <a:latin typeface="Arial"/>
                <a:ea typeface="Arial"/>
                <a:cs typeface="Arial"/>
                <a:sym typeface="Arial"/>
              </a:defRPr>
            </a:lvl9pPr>
          </a:lstStyle>
          <a:p>
            <a:endParaRPr/>
          </a:p>
        </p:txBody>
      </p:sp>
      <p:sp>
        <p:nvSpPr>
          <p:cNvPr id="140" name="Shape 140"/>
          <p:cNvSpPr txBox="1">
            <a:spLocks noGrp="1"/>
          </p:cNvSpPr>
          <p:nvPr>
            <p:ph type="dt" idx="10"/>
          </p:nvPr>
        </p:nvSpPr>
        <p:spPr>
          <a:xfrm>
            <a:off x="9616088" y="576264"/>
            <a:ext cx="1424445" cy="228069"/>
          </a:xfrm>
          <a:prstGeom prst="rect">
            <a:avLst/>
          </a:prstGeom>
          <a:noFill/>
          <a:ln>
            <a:noFill/>
          </a:ln>
        </p:spPr>
        <p:txBody>
          <a:bodyPr lIns="91425" tIns="91425" rIns="91425" bIns="91425" anchor="t" anchorCtr="0"/>
          <a:lstStyle>
            <a:lvl1pPr marL="0" marR="0" lvl="0" indent="0" algn="r" rtl="0">
              <a:spcBef>
                <a:spcPts val="0"/>
              </a:spcBef>
              <a:buNone/>
              <a:defRPr sz="750">
                <a:solidFill>
                  <a:schemeClr val="accent6"/>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141" name="Shape 141"/>
          <p:cNvSpPr txBox="1">
            <a:spLocks noGrp="1"/>
          </p:cNvSpPr>
          <p:nvPr>
            <p:ph type="ftr" idx="11"/>
          </p:nvPr>
        </p:nvSpPr>
        <p:spPr>
          <a:xfrm>
            <a:off x="2985417" y="6475944"/>
            <a:ext cx="4815201" cy="239182"/>
          </a:xfrm>
          <a:prstGeom prst="rect">
            <a:avLst/>
          </a:prstGeom>
          <a:noFill/>
          <a:ln>
            <a:noFill/>
          </a:ln>
        </p:spPr>
        <p:txBody>
          <a:bodyPr lIns="91425" tIns="91425" rIns="91425" bIns="91425" anchor="t" anchorCtr="0"/>
          <a:lstStyle>
            <a:lvl1pPr marL="0" marR="0" lvl="0" indent="0" algn="l" rtl="0">
              <a:spcBef>
                <a:spcPts val="0"/>
              </a:spcBef>
              <a:buNone/>
              <a:defRPr sz="750">
                <a:solidFill>
                  <a:schemeClr val="accent6"/>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142" name="Shape 142"/>
          <p:cNvSpPr txBox="1">
            <a:spLocks noGrp="1"/>
          </p:cNvSpPr>
          <p:nvPr>
            <p:ph type="sldNum" idx="12"/>
          </p:nvPr>
        </p:nvSpPr>
        <p:spPr>
          <a:xfrm>
            <a:off x="11040532" y="576264"/>
            <a:ext cx="541867" cy="228069"/>
          </a:xfrm>
          <a:prstGeom prst="rect">
            <a:avLst/>
          </a:prstGeom>
          <a:noFill/>
          <a:ln>
            <a:noFill/>
          </a:ln>
        </p:spPr>
        <p:txBody>
          <a:bodyPr lIns="0" tIns="0" rIns="0" bIns="0" anchor="t" anchorCtr="0">
            <a:noAutofit/>
          </a:bodyPr>
          <a:lstStyle/>
          <a:p>
            <a:pPr marL="0" marR="0" lvl="0" indent="0" algn="r" rtl="0">
              <a:spcBef>
                <a:spcPts val="0"/>
              </a:spcBef>
              <a:buSzPct val="25000"/>
              <a:buNone/>
            </a:pPr>
            <a:fld id="{00000000-1234-1234-1234-123412341234}" type="slidenum">
              <a:rPr lang="en-US" sz="750">
                <a:solidFill>
                  <a:srgbClr val="7E7E7E"/>
                </a:solidFill>
                <a:latin typeface="Arial"/>
                <a:ea typeface="Arial"/>
                <a:cs typeface="Arial"/>
                <a:sym typeface="Arial"/>
              </a:rPr>
              <a:t>‹#›</a:t>
            </a:fld>
            <a:endParaRPr lang="en-US" sz="750">
              <a:solidFill>
                <a:srgbClr val="7E7E7E"/>
              </a:solidFill>
              <a:latin typeface="Arial"/>
              <a:ea typeface="Arial"/>
              <a:cs typeface="Arial"/>
              <a:sym typeface="Aria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cSld name="UBC Brand Image - Vancouver">
    <p:spTree>
      <p:nvGrpSpPr>
        <p:cNvPr id="1" name="Shape 143"/>
        <p:cNvGrpSpPr/>
        <p:nvPr/>
      </p:nvGrpSpPr>
      <p:grpSpPr>
        <a:xfrm>
          <a:off x="0" y="0"/>
          <a:ext cx="0" cy="0"/>
          <a:chOff x="0" y="0"/>
          <a:chExt cx="0" cy="0"/>
        </a:xfrm>
      </p:grpSpPr>
      <p:pic>
        <p:nvPicPr>
          <p:cNvPr id="144" name="Shape 144" descr="UBC_FrontPage.pdf"/>
          <p:cNvPicPr preferRelativeResize="0"/>
          <p:nvPr/>
        </p:nvPicPr>
        <p:blipFill rotWithShape="1">
          <a:blip r:embed="rId2">
            <a:alphaModFix/>
          </a:blip>
          <a:srcRect/>
          <a:stretch/>
        </p:blipFill>
        <p:spPr>
          <a:xfrm>
            <a:off x="-23283" y="-17463"/>
            <a:ext cx="12232216" cy="6892925"/>
          </a:xfrm>
          <a:prstGeom prst="rect">
            <a:avLst/>
          </a:prstGeom>
          <a:noFill/>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cSld name="Presentation-Copy-B">
    <p:spTree>
      <p:nvGrpSpPr>
        <p:cNvPr id="1" name="Shape 145"/>
        <p:cNvGrpSpPr/>
        <p:nvPr/>
      </p:nvGrpSpPr>
      <p:grpSpPr>
        <a:xfrm>
          <a:off x="0" y="0"/>
          <a:ext cx="0" cy="0"/>
          <a:chOff x="0" y="0"/>
          <a:chExt cx="0" cy="0"/>
        </a:xfrm>
      </p:grpSpPr>
      <p:pic>
        <p:nvPicPr>
          <p:cNvPr id="146" name="Shape 146" descr="UBC_Footer_Wh-B.pdf"/>
          <p:cNvPicPr preferRelativeResize="0"/>
          <p:nvPr/>
        </p:nvPicPr>
        <p:blipFill rotWithShape="1">
          <a:blip r:embed="rId2">
            <a:alphaModFix/>
          </a:blip>
          <a:srcRect/>
          <a:stretch/>
        </p:blipFill>
        <p:spPr>
          <a:xfrm>
            <a:off x="-23283" y="-17463"/>
            <a:ext cx="12232216" cy="6892925"/>
          </a:xfrm>
          <a:prstGeom prst="rect">
            <a:avLst/>
          </a:prstGeom>
          <a:noFill/>
          <a:ln>
            <a:noFill/>
          </a:ln>
        </p:spPr>
      </p:pic>
      <p:sp>
        <p:nvSpPr>
          <p:cNvPr id="147" name="Shape 147"/>
          <p:cNvSpPr txBox="1">
            <a:spLocks noGrp="1"/>
          </p:cNvSpPr>
          <p:nvPr>
            <p:ph type="body" idx="1"/>
          </p:nvPr>
        </p:nvSpPr>
        <p:spPr>
          <a:xfrm>
            <a:off x="1621048" y="1126067"/>
            <a:ext cx="9752145" cy="543075"/>
          </a:xfrm>
          <a:prstGeom prst="rect">
            <a:avLst/>
          </a:prstGeom>
          <a:noFill/>
          <a:ln>
            <a:noFill/>
          </a:ln>
        </p:spPr>
        <p:txBody>
          <a:bodyPr lIns="91425" tIns="91425" rIns="91425" bIns="91425" anchor="t" anchorCtr="0"/>
          <a:lstStyle>
            <a:lvl1pPr marL="0" marR="0" lvl="0" indent="0" algn="l" rtl="0">
              <a:lnSpc>
                <a:spcPct val="100000"/>
              </a:lnSpc>
              <a:spcBef>
                <a:spcPts val="0"/>
              </a:spcBef>
              <a:spcAft>
                <a:spcPts val="0"/>
              </a:spcAft>
              <a:buClr>
                <a:srgbClr val="07203F"/>
              </a:buClr>
              <a:buFont typeface="Arial"/>
              <a:buNone/>
              <a:defRPr sz="2800" b="1" i="0" u="none" strike="noStrike" cap="none">
                <a:solidFill>
                  <a:srgbClr val="07203F"/>
                </a:solidFill>
                <a:latin typeface="Arial"/>
                <a:ea typeface="Arial"/>
                <a:cs typeface="Arial"/>
                <a:sym typeface="Arial"/>
              </a:defRPr>
            </a:lvl1pPr>
            <a:lvl2pPr marL="432000" marR="0" lvl="1" indent="-216099" algn="l" rtl="0">
              <a:lnSpc>
                <a:spcPct val="90000"/>
              </a:lnSpc>
              <a:spcBef>
                <a:spcPts val="300"/>
              </a:spcBef>
              <a:buClr>
                <a:schemeClr val="dk1"/>
              </a:buClr>
              <a:buFont typeface="Arial"/>
              <a:buNone/>
              <a:defRPr sz="1500" b="0" i="0" u="none" strike="noStrike" cap="none">
                <a:solidFill>
                  <a:schemeClr val="dk1"/>
                </a:solidFill>
                <a:latin typeface="Arial"/>
                <a:ea typeface="Arial"/>
                <a:cs typeface="Arial"/>
                <a:sym typeface="Arial"/>
              </a:defRPr>
            </a:lvl2pPr>
            <a:lvl3pPr marL="648000" marR="0" lvl="2" indent="-216199" algn="l" rtl="0">
              <a:lnSpc>
                <a:spcPct val="90000"/>
              </a:lnSpc>
              <a:spcBef>
                <a:spcPts val="300"/>
              </a:spcBef>
              <a:buClr>
                <a:schemeClr val="accent1"/>
              </a:buClr>
              <a:buFont typeface="Arial"/>
              <a:buNone/>
              <a:defRPr sz="1500" b="0" i="0" u="none" strike="noStrike" cap="none">
                <a:solidFill>
                  <a:schemeClr val="dk1"/>
                </a:solidFill>
                <a:latin typeface="Arial"/>
                <a:ea typeface="Arial"/>
                <a:cs typeface="Arial"/>
                <a:sym typeface="Arial"/>
              </a:defRPr>
            </a:lvl3pPr>
            <a:lvl4pPr marL="864000" marR="0" lvl="3" indent="-216299" algn="l" rtl="0">
              <a:lnSpc>
                <a:spcPct val="90000"/>
              </a:lnSpc>
              <a:spcBef>
                <a:spcPts val="300"/>
              </a:spcBef>
              <a:buClr>
                <a:schemeClr val="dk1"/>
              </a:buClr>
              <a:buFont typeface="Merriweather Sans"/>
              <a:buNone/>
              <a:defRPr sz="1500" b="0" i="0" u="none" strike="noStrike" cap="none">
                <a:solidFill>
                  <a:schemeClr val="dk1"/>
                </a:solidFill>
                <a:latin typeface="Arial"/>
                <a:ea typeface="Arial"/>
                <a:cs typeface="Arial"/>
                <a:sym typeface="Arial"/>
              </a:defRPr>
            </a:lvl4pPr>
            <a:lvl5pPr marL="1080000" marR="0" lvl="4" indent="-216399" algn="l" rtl="0">
              <a:lnSpc>
                <a:spcPct val="90000"/>
              </a:lnSpc>
              <a:spcBef>
                <a:spcPts val="300"/>
              </a:spcBef>
              <a:buClr>
                <a:schemeClr val="dk1"/>
              </a:buClr>
              <a:buFont typeface="Merriweather Sans"/>
              <a:buNone/>
              <a:defRPr sz="1500" b="0" i="0" u="none" strike="noStrike" cap="none">
                <a:solidFill>
                  <a:schemeClr val="dk1"/>
                </a:solidFill>
                <a:latin typeface="Arial"/>
                <a:ea typeface="Arial"/>
                <a:cs typeface="Arial"/>
                <a:sym typeface="Arial"/>
              </a:defRPr>
            </a:lvl5pPr>
            <a:lvl6pPr marL="1885950" marR="0" lvl="5" indent="-76200" algn="l" rtl="0">
              <a:spcBef>
                <a:spcPts val="300"/>
              </a:spcBef>
              <a:buClr>
                <a:schemeClr val="dk1"/>
              </a:buClr>
              <a:buSzPct val="100000"/>
              <a:buFont typeface="Arial"/>
              <a:buChar char="•"/>
              <a:defRPr sz="1500" b="0" i="0" u="none" strike="noStrike" cap="none">
                <a:solidFill>
                  <a:schemeClr val="dk1"/>
                </a:solidFill>
                <a:latin typeface="Arial"/>
                <a:ea typeface="Arial"/>
                <a:cs typeface="Arial"/>
                <a:sym typeface="Arial"/>
              </a:defRPr>
            </a:lvl6pPr>
            <a:lvl7pPr marL="2228850" marR="0" lvl="6" indent="-76200" algn="l" rtl="0">
              <a:spcBef>
                <a:spcPts val="300"/>
              </a:spcBef>
              <a:buClr>
                <a:schemeClr val="dk1"/>
              </a:buClr>
              <a:buSzPct val="100000"/>
              <a:buFont typeface="Arial"/>
              <a:buChar char="•"/>
              <a:defRPr sz="1500" b="0" i="0" u="none" strike="noStrike" cap="none">
                <a:solidFill>
                  <a:schemeClr val="dk1"/>
                </a:solidFill>
                <a:latin typeface="Arial"/>
                <a:ea typeface="Arial"/>
                <a:cs typeface="Arial"/>
                <a:sym typeface="Arial"/>
              </a:defRPr>
            </a:lvl7pPr>
            <a:lvl8pPr marL="2571750" marR="0" lvl="7" indent="-76200" algn="l" rtl="0">
              <a:spcBef>
                <a:spcPts val="300"/>
              </a:spcBef>
              <a:buClr>
                <a:schemeClr val="dk1"/>
              </a:buClr>
              <a:buSzPct val="100000"/>
              <a:buFont typeface="Arial"/>
              <a:buChar char="•"/>
              <a:defRPr sz="1500" b="0" i="0" u="none" strike="noStrike" cap="none">
                <a:solidFill>
                  <a:schemeClr val="dk1"/>
                </a:solidFill>
                <a:latin typeface="Arial"/>
                <a:ea typeface="Arial"/>
                <a:cs typeface="Arial"/>
                <a:sym typeface="Arial"/>
              </a:defRPr>
            </a:lvl8pPr>
            <a:lvl9pPr marL="2914650" marR="0" lvl="8" indent="-76200" algn="l" rtl="0">
              <a:spcBef>
                <a:spcPts val="300"/>
              </a:spcBef>
              <a:buClr>
                <a:schemeClr val="dk1"/>
              </a:buClr>
              <a:buSzPct val="100000"/>
              <a:buFont typeface="Arial"/>
              <a:buChar char="•"/>
              <a:defRPr sz="1500" b="0" i="0" u="none" strike="noStrike" cap="none">
                <a:solidFill>
                  <a:schemeClr val="dk1"/>
                </a:solidFill>
                <a:latin typeface="Arial"/>
                <a:ea typeface="Arial"/>
                <a:cs typeface="Arial"/>
                <a:sym typeface="Arial"/>
              </a:defRPr>
            </a:lvl9pPr>
          </a:lstStyle>
          <a:p>
            <a:endParaRPr/>
          </a:p>
        </p:txBody>
      </p:sp>
      <p:sp>
        <p:nvSpPr>
          <p:cNvPr id="148" name="Shape 148"/>
          <p:cNvSpPr txBox="1">
            <a:spLocks noGrp="1"/>
          </p:cNvSpPr>
          <p:nvPr>
            <p:ph type="body" idx="2"/>
          </p:nvPr>
        </p:nvSpPr>
        <p:spPr>
          <a:xfrm>
            <a:off x="1574141" y="2613025"/>
            <a:ext cx="9745132" cy="2671763"/>
          </a:xfrm>
          <a:prstGeom prst="rect">
            <a:avLst/>
          </a:prstGeom>
          <a:noFill/>
          <a:ln>
            <a:noFill/>
          </a:ln>
        </p:spPr>
        <p:txBody>
          <a:bodyPr lIns="91425" tIns="91425" rIns="91425" bIns="91425" anchor="t" anchorCtr="0"/>
          <a:lstStyle>
            <a:lvl1pPr marL="461963" marR="0" lvl="0" indent="-334963" algn="l" rtl="0">
              <a:lnSpc>
                <a:spcPct val="150000"/>
              </a:lnSpc>
              <a:spcBef>
                <a:spcPts val="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1pPr>
            <a:lvl2pPr marL="432000" marR="0" lvl="1" indent="-216099" algn="l" rtl="0">
              <a:lnSpc>
                <a:spcPct val="90000"/>
              </a:lnSpc>
              <a:spcBef>
                <a:spcPts val="300"/>
              </a:spcBef>
              <a:buClr>
                <a:schemeClr val="dk1"/>
              </a:buClr>
              <a:buFont typeface="Arial"/>
              <a:buNone/>
              <a:defRPr sz="2000" b="0" i="0" u="none" strike="noStrike" cap="none">
                <a:solidFill>
                  <a:schemeClr val="dk1"/>
                </a:solidFill>
                <a:latin typeface="Arial"/>
                <a:ea typeface="Arial"/>
                <a:cs typeface="Arial"/>
                <a:sym typeface="Arial"/>
              </a:defRPr>
            </a:lvl2pPr>
            <a:lvl3pPr marL="648000" marR="0" lvl="2" indent="-216199" algn="l" rtl="0">
              <a:lnSpc>
                <a:spcPct val="90000"/>
              </a:lnSpc>
              <a:spcBef>
                <a:spcPts val="300"/>
              </a:spcBef>
              <a:buClr>
                <a:schemeClr val="accent1"/>
              </a:buClr>
              <a:buFont typeface="Arial"/>
              <a:buNone/>
              <a:defRPr sz="1800" b="0" i="0" u="none" strike="noStrike" cap="none">
                <a:solidFill>
                  <a:schemeClr val="dk1"/>
                </a:solidFill>
                <a:latin typeface="Verdana"/>
                <a:ea typeface="Verdana"/>
                <a:cs typeface="Verdana"/>
                <a:sym typeface="Verdana"/>
              </a:defRPr>
            </a:lvl3pPr>
            <a:lvl4pPr marL="864000" marR="0" lvl="3" indent="-121049" algn="l" rtl="0">
              <a:lnSpc>
                <a:spcPct val="90000"/>
              </a:lnSpc>
              <a:spcBef>
                <a:spcPts val="300"/>
              </a:spcBef>
              <a:buClr>
                <a:schemeClr val="dk1"/>
              </a:buClr>
              <a:buSzPct val="100000"/>
              <a:buFont typeface="Merriweather Sans"/>
              <a:buChar char="–"/>
              <a:defRPr sz="1500" b="0" i="0" u="none" strike="noStrike" cap="none">
                <a:solidFill>
                  <a:schemeClr val="dk1"/>
                </a:solidFill>
                <a:latin typeface="PT Sans"/>
                <a:ea typeface="PT Sans"/>
                <a:cs typeface="PT Sans"/>
                <a:sym typeface="PT Sans"/>
              </a:defRPr>
            </a:lvl4pPr>
            <a:lvl5pPr marL="1080000" marR="0" lvl="4" indent="-121149" algn="l" rtl="0">
              <a:lnSpc>
                <a:spcPct val="90000"/>
              </a:lnSpc>
              <a:spcBef>
                <a:spcPts val="300"/>
              </a:spcBef>
              <a:buClr>
                <a:schemeClr val="dk1"/>
              </a:buClr>
              <a:buSzPct val="100000"/>
              <a:buFont typeface="Merriweather Sans"/>
              <a:buChar char="–"/>
              <a:defRPr sz="1500" b="0" i="0" u="none" strike="noStrike" cap="none">
                <a:solidFill>
                  <a:schemeClr val="dk1"/>
                </a:solidFill>
                <a:latin typeface="PT Sans"/>
                <a:ea typeface="PT Sans"/>
                <a:cs typeface="PT Sans"/>
                <a:sym typeface="PT Sans"/>
              </a:defRPr>
            </a:lvl5pPr>
            <a:lvl6pPr marL="1885950" marR="0" lvl="5" indent="-76200" algn="l" rtl="0">
              <a:spcBef>
                <a:spcPts val="300"/>
              </a:spcBef>
              <a:buClr>
                <a:schemeClr val="dk1"/>
              </a:buClr>
              <a:buSzPct val="100000"/>
              <a:buFont typeface="Arial"/>
              <a:buChar char="•"/>
              <a:defRPr sz="1500" b="0" i="0" u="none" strike="noStrike" cap="none">
                <a:solidFill>
                  <a:schemeClr val="dk1"/>
                </a:solidFill>
                <a:latin typeface="Arial"/>
                <a:ea typeface="Arial"/>
                <a:cs typeface="Arial"/>
                <a:sym typeface="Arial"/>
              </a:defRPr>
            </a:lvl6pPr>
            <a:lvl7pPr marL="2228850" marR="0" lvl="6" indent="-76200" algn="l" rtl="0">
              <a:spcBef>
                <a:spcPts val="300"/>
              </a:spcBef>
              <a:buClr>
                <a:schemeClr val="dk1"/>
              </a:buClr>
              <a:buSzPct val="100000"/>
              <a:buFont typeface="Arial"/>
              <a:buChar char="•"/>
              <a:defRPr sz="1500" b="0" i="0" u="none" strike="noStrike" cap="none">
                <a:solidFill>
                  <a:schemeClr val="dk1"/>
                </a:solidFill>
                <a:latin typeface="Arial"/>
                <a:ea typeface="Arial"/>
                <a:cs typeface="Arial"/>
                <a:sym typeface="Arial"/>
              </a:defRPr>
            </a:lvl7pPr>
            <a:lvl8pPr marL="2571750" marR="0" lvl="7" indent="-76200" algn="l" rtl="0">
              <a:spcBef>
                <a:spcPts val="300"/>
              </a:spcBef>
              <a:buClr>
                <a:schemeClr val="dk1"/>
              </a:buClr>
              <a:buSzPct val="100000"/>
              <a:buFont typeface="Arial"/>
              <a:buChar char="•"/>
              <a:defRPr sz="1500" b="0" i="0" u="none" strike="noStrike" cap="none">
                <a:solidFill>
                  <a:schemeClr val="dk1"/>
                </a:solidFill>
                <a:latin typeface="Arial"/>
                <a:ea typeface="Arial"/>
                <a:cs typeface="Arial"/>
                <a:sym typeface="Arial"/>
              </a:defRPr>
            </a:lvl8pPr>
            <a:lvl9pPr marL="2914650" marR="0" lvl="8" indent="-76200" algn="l" rtl="0">
              <a:spcBef>
                <a:spcPts val="300"/>
              </a:spcBef>
              <a:buClr>
                <a:schemeClr val="dk1"/>
              </a:buClr>
              <a:buSzPct val="100000"/>
              <a:buFont typeface="Arial"/>
              <a:buChar char="•"/>
              <a:defRPr sz="15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cSld name="Presentation-Title-BG">
    <p:spTree>
      <p:nvGrpSpPr>
        <p:cNvPr id="1" name="Shape 149"/>
        <p:cNvGrpSpPr/>
        <p:nvPr/>
      </p:nvGrpSpPr>
      <p:grpSpPr>
        <a:xfrm>
          <a:off x="0" y="0"/>
          <a:ext cx="0" cy="0"/>
          <a:chOff x="0" y="0"/>
          <a:chExt cx="0" cy="0"/>
        </a:xfrm>
      </p:grpSpPr>
      <p:pic>
        <p:nvPicPr>
          <p:cNvPr id="150" name="Shape 150" descr="UBC_Footer_BG.pdf"/>
          <p:cNvPicPr preferRelativeResize="0"/>
          <p:nvPr/>
        </p:nvPicPr>
        <p:blipFill rotWithShape="1">
          <a:blip r:embed="rId2">
            <a:alphaModFix/>
          </a:blip>
          <a:srcRect/>
          <a:stretch/>
        </p:blipFill>
        <p:spPr>
          <a:xfrm>
            <a:off x="-23283" y="-17463"/>
            <a:ext cx="12232216" cy="6892925"/>
          </a:xfrm>
          <a:prstGeom prst="rect">
            <a:avLst/>
          </a:prstGeom>
          <a:noFill/>
          <a:ln>
            <a:noFill/>
          </a:ln>
        </p:spPr>
      </p:pic>
      <p:sp>
        <p:nvSpPr>
          <p:cNvPr id="151" name="Shape 151"/>
          <p:cNvSpPr txBox="1">
            <a:spLocks noGrp="1"/>
          </p:cNvSpPr>
          <p:nvPr>
            <p:ph type="body" idx="1"/>
          </p:nvPr>
        </p:nvSpPr>
        <p:spPr>
          <a:xfrm>
            <a:off x="1873153" y="1126067"/>
            <a:ext cx="9752145" cy="543075"/>
          </a:xfrm>
          <a:prstGeom prst="rect">
            <a:avLst/>
          </a:prstGeom>
          <a:noFill/>
          <a:ln>
            <a:noFill/>
          </a:ln>
        </p:spPr>
        <p:txBody>
          <a:bodyPr lIns="91425" tIns="91425" rIns="91425" bIns="91425" anchor="t" anchorCtr="0"/>
          <a:lstStyle>
            <a:lvl1pPr marL="0" marR="0" lvl="0" indent="0" algn="l" rtl="0">
              <a:lnSpc>
                <a:spcPct val="100000"/>
              </a:lnSpc>
              <a:spcBef>
                <a:spcPts val="0"/>
              </a:spcBef>
              <a:spcAft>
                <a:spcPts val="0"/>
              </a:spcAft>
              <a:buClr>
                <a:srgbClr val="FFFFFF"/>
              </a:buClr>
              <a:buFont typeface="Arial"/>
              <a:buNone/>
              <a:defRPr sz="2400" b="1" i="0" u="none" strike="noStrike" cap="none">
                <a:solidFill>
                  <a:srgbClr val="FFFFFF"/>
                </a:solidFill>
                <a:latin typeface="Verdana"/>
                <a:ea typeface="Verdana"/>
                <a:cs typeface="Verdana"/>
                <a:sym typeface="Verdana"/>
              </a:defRPr>
            </a:lvl1pPr>
            <a:lvl2pPr marL="432000" marR="0" lvl="1" indent="-216099" algn="l" rtl="0">
              <a:lnSpc>
                <a:spcPct val="90000"/>
              </a:lnSpc>
              <a:spcBef>
                <a:spcPts val="300"/>
              </a:spcBef>
              <a:buClr>
                <a:schemeClr val="dk1"/>
              </a:buClr>
              <a:buFont typeface="Arial"/>
              <a:buNone/>
              <a:defRPr sz="1500" b="0" i="0" u="none" strike="noStrike" cap="none">
                <a:solidFill>
                  <a:schemeClr val="dk1"/>
                </a:solidFill>
                <a:latin typeface="Arial"/>
                <a:ea typeface="Arial"/>
                <a:cs typeface="Arial"/>
                <a:sym typeface="Arial"/>
              </a:defRPr>
            </a:lvl2pPr>
            <a:lvl3pPr marL="648000" marR="0" lvl="2" indent="-216199" algn="l" rtl="0">
              <a:lnSpc>
                <a:spcPct val="90000"/>
              </a:lnSpc>
              <a:spcBef>
                <a:spcPts val="300"/>
              </a:spcBef>
              <a:buClr>
                <a:schemeClr val="accent1"/>
              </a:buClr>
              <a:buFont typeface="Arial"/>
              <a:buNone/>
              <a:defRPr sz="1500" b="0" i="0" u="none" strike="noStrike" cap="none">
                <a:solidFill>
                  <a:schemeClr val="dk1"/>
                </a:solidFill>
                <a:latin typeface="Arial"/>
                <a:ea typeface="Arial"/>
                <a:cs typeface="Arial"/>
                <a:sym typeface="Arial"/>
              </a:defRPr>
            </a:lvl3pPr>
            <a:lvl4pPr marL="864000" marR="0" lvl="3" indent="-216299" algn="l" rtl="0">
              <a:lnSpc>
                <a:spcPct val="90000"/>
              </a:lnSpc>
              <a:spcBef>
                <a:spcPts val="300"/>
              </a:spcBef>
              <a:buClr>
                <a:schemeClr val="dk1"/>
              </a:buClr>
              <a:buFont typeface="Merriweather Sans"/>
              <a:buNone/>
              <a:defRPr sz="1500" b="0" i="0" u="none" strike="noStrike" cap="none">
                <a:solidFill>
                  <a:schemeClr val="dk1"/>
                </a:solidFill>
                <a:latin typeface="Arial"/>
                <a:ea typeface="Arial"/>
                <a:cs typeface="Arial"/>
                <a:sym typeface="Arial"/>
              </a:defRPr>
            </a:lvl4pPr>
            <a:lvl5pPr marL="1080000" marR="0" lvl="4" indent="-216399" algn="l" rtl="0">
              <a:lnSpc>
                <a:spcPct val="90000"/>
              </a:lnSpc>
              <a:spcBef>
                <a:spcPts val="300"/>
              </a:spcBef>
              <a:buClr>
                <a:schemeClr val="dk1"/>
              </a:buClr>
              <a:buFont typeface="Merriweather Sans"/>
              <a:buNone/>
              <a:defRPr sz="1500" b="0" i="0" u="none" strike="noStrike" cap="none">
                <a:solidFill>
                  <a:schemeClr val="dk1"/>
                </a:solidFill>
                <a:latin typeface="Arial"/>
                <a:ea typeface="Arial"/>
                <a:cs typeface="Arial"/>
                <a:sym typeface="Arial"/>
              </a:defRPr>
            </a:lvl5pPr>
            <a:lvl6pPr marL="1885950" marR="0" lvl="5" indent="-76200" algn="l" rtl="0">
              <a:spcBef>
                <a:spcPts val="300"/>
              </a:spcBef>
              <a:buClr>
                <a:schemeClr val="dk1"/>
              </a:buClr>
              <a:buSzPct val="100000"/>
              <a:buFont typeface="Arial"/>
              <a:buChar char="•"/>
              <a:defRPr sz="1500" b="0" i="0" u="none" strike="noStrike" cap="none">
                <a:solidFill>
                  <a:schemeClr val="dk1"/>
                </a:solidFill>
                <a:latin typeface="Arial"/>
                <a:ea typeface="Arial"/>
                <a:cs typeface="Arial"/>
                <a:sym typeface="Arial"/>
              </a:defRPr>
            </a:lvl6pPr>
            <a:lvl7pPr marL="2228850" marR="0" lvl="6" indent="-76200" algn="l" rtl="0">
              <a:spcBef>
                <a:spcPts val="300"/>
              </a:spcBef>
              <a:buClr>
                <a:schemeClr val="dk1"/>
              </a:buClr>
              <a:buSzPct val="100000"/>
              <a:buFont typeface="Arial"/>
              <a:buChar char="•"/>
              <a:defRPr sz="1500" b="0" i="0" u="none" strike="noStrike" cap="none">
                <a:solidFill>
                  <a:schemeClr val="dk1"/>
                </a:solidFill>
                <a:latin typeface="Arial"/>
                <a:ea typeface="Arial"/>
                <a:cs typeface="Arial"/>
                <a:sym typeface="Arial"/>
              </a:defRPr>
            </a:lvl7pPr>
            <a:lvl8pPr marL="2571750" marR="0" lvl="7" indent="-76200" algn="l" rtl="0">
              <a:spcBef>
                <a:spcPts val="300"/>
              </a:spcBef>
              <a:buClr>
                <a:schemeClr val="dk1"/>
              </a:buClr>
              <a:buSzPct val="100000"/>
              <a:buFont typeface="Arial"/>
              <a:buChar char="•"/>
              <a:defRPr sz="1500" b="0" i="0" u="none" strike="noStrike" cap="none">
                <a:solidFill>
                  <a:schemeClr val="dk1"/>
                </a:solidFill>
                <a:latin typeface="Arial"/>
                <a:ea typeface="Arial"/>
                <a:cs typeface="Arial"/>
                <a:sym typeface="Arial"/>
              </a:defRPr>
            </a:lvl8pPr>
            <a:lvl9pPr marL="2914650" marR="0" lvl="8" indent="-76200" algn="l" rtl="0">
              <a:spcBef>
                <a:spcPts val="300"/>
              </a:spcBef>
              <a:buClr>
                <a:schemeClr val="dk1"/>
              </a:buClr>
              <a:buSzPct val="100000"/>
              <a:buFont typeface="Arial"/>
              <a:buChar char="•"/>
              <a:defRPr sz="1500" b="0" i="0" u="none" strike="noStrike" cap="none">
                <a:solidFill>
                  <a:schemeClr val="dk1"/>
                </a:solidFill>
                <a:latin typeface="Arial"/>
                <a:ea typeface="Arial"/>
                <a:cs typeface="Arial"/>
                <a:sym typeface="Arial"/>
              </a:defRPr>
            </a:lvl9pPr>
          </a:lstStyle>
          <a:p>
            <a:endParaRPr/>
          </a:p>
        </p:txBody>
      </p:sp>
      <p:sp>
        <p:nvSpPr>
          <p:cNvPr id="152" name="Shape 152"/>
          <p:cNvSpPr txBox="1">
            <a:spLocks noGrp="1"/>
          </p:cNvSpPr>
          <p:nvPr>
            <p:ph type="body" idx="2"/>
          </p:nvPr>
        </p:nvSpPr>
        <p:spPr>
          <a:xfrm>
            <a:off x="1873153" y="1986642"/>
            <a:ext cx="9746045" cy="625927"/>
          </a:xfrm>
          <a:prstGeom prst="rect">
            <a:avLst/>
          </a:prstGeom>
          <a:noFill/>
          <a:ln>
            <a:noFill/>
          </a:ln>
        </p:spPr>
        <p:txBody>
          <a:bodyPr lIns="91425" tIns="91425" rIns="91425" bIns="91425" anchor="t" anchorCtr="0"/>
          <a:lstStyle>
            <a:lvl1pPr marL="216000" marR="0" lvl="0" indent="-216000" algn="l" rtl="0">
              <a:lnSpc>
                <a:spcPct val="90000"/>
              </a:lnSpc>
              <a:spcBef>
                <a:spcPts val="300"/>
              </a:spcBef>
              <a:buClr>
                <a:schemeClr val="accent1"/>
              </a:buClr>
              <a:buFont typeface="Arial"/>
              <a:buNone/>
              <a:defRPr sz="1800" b="1" i="0" u="none" strike="noStrike" cap="none">
                <a:solidFill>
                  <a:schemeClr val="lt1"/>
                </a:solidFill>
                <a:latin typeface="Verdana"/>
                <a:ea typeface="Verdana"/>
                <a:cs typeface="Verdana"/>
                <a:sym typeface="Verdana"/>
              </a:defRPr>
            </a:lvl1pPr>
            <a:lvl2pPr marL="432000" marR="0" lvl="1" indent="-216099" algn="l" rtl="0">
              <a:lnSpc>
                <a:spcPct val="90000"/>
              </a:lnSpc>
              <a:spcBef>
                <a:spcPts val="300"/>
              </a:spcBef>
              <a:buClr>
                <a:schemeClr val="dk1"/>
              </a:buClr>
              <a:buFont typeface="Arial"/>
              <a:buNone/>
              <a:defRPr sz="1800" b="1" i="0" u="none" strike="noStrike" cap="none">
                <a:solidFill>
                  <a:schemeClr val="lt1"/>
                </a:solidFill>
                <a:latin typeface="Verdana"/>
                <a:ea typeface="Verdana"/>
                <a:cs typeface="Verdana"/>
                <a:sym typeface="Verdana"/>
              </a:defRPr>
            </a:lvl2pPr>
            <a:lvl3pPr marL="648000" marR="0" lvl="2" indent="-216199" algn="l" rtl="0">
              <a:lnSpc>
                <a:spcPct val="90000"/>
              </a:lnSpc>
              <a:spcBef>
                <a:spcPts val="300"/>
              </a:spcBef>
              <a:buClr>
                <a:schemeClr val="accent1"/>
              </a:buClr>
              <a:buFont typeface="Arial"/>
              <a:buNone/>
              <a:defRPr sz="1800" b="1" i="0" u="none" strike="noStrike" cap="none">
                <a:solidFill>
                  <a:schemeClr val="lt1"/>
                </a:solidFill>
                <a:latin typeface="Verdana"/>
                <a:ea typeface="Verdana"/>
                <a:cs typeface="Verdana"/>
                <a:sym typeface="Verdana"/>
              </a:defRPr>
            </a:lvl3pPr>
            <a:lvl4pPr marL="864000" marR="0" lvl="3" indent="-216299" algn="l" rtl="0">
              <a:lnSpc>
                <a:spcPct val="90000"/>
              </a:lnSpc>
              <a:spcBef>
                <a:spcPts val="300"/>
              </a:spcBef>
              <a:buClr>
                <a:schemeClr val="lt1"/>
              </a:buClr>
              <a:buFont typeface="Merriweather Sans"/>
              <a:buNone/>
              <a:defRPr sz="1800" b="1" i="0" u="none" strike="noStrike" cap="none">
                <a:solidFill>
                  <a:schemeClr val="lt1"/>
                </a:solidFill>
                <a:latin typeface="Verdana"/>
                <a:ea typeface="Verdana"/>
                <a:cs typeface="Verdana"/>
                <a:sym typeface="Verdana"/>
              </a:defRPr>
            </a:lvl4pPr>
            <a:lvl5pPr marL="1080000" marR="0" lvl="4" indent="-216399" algn="l" rtl="0">
              <a:lnSpc>
                <a:spcPct val="90000"/>
              </a:lnSpc>
              <a:spcBef>
                <a:spcPts val="300"/>
              </a:spcBef>
              <a:buClr>
                <a:schemeClr val="lt1"/>
              </a:buClr>
              <a:buFont typeface="Merriweather Sans"/>
              <a:buNone/>
              <a:defRPr sz="1800" b="1" i="0" u="none" strike="noStrike" cap="none">
                <a:solidFill>
                  <a:schemeClr val="lt1"/>
                </a:solidFill>
                <a:latin typeface="Verdana"/>
                <a:ea typeface="Verdana"/>
                <a:cs typeface="Verdana"/>
                <a:sym typeface="Verdana"/>
              </a:defRPr>
            </a:lvl5pPr>
            <a:lvl6pPr marL="1885950" marR="0" lvl="5" indent="-76200" algn="l" rtl="0">
              <a:spcBef>
                <a:spcPts val="300"/>
              </a:spcBef>
              <a:buClr>
                <a:schemeClr val="dk1"/>
              </a:buClr>
              <a:buSzPct val="100000"/>
              <a:buFont typeface="Arial"/>
              <a:buChar char="•"/>
              <a:defRPr sz="1500" b="0" i="0" u="none" strike="noStrike" cap="none">
                <a:solidFill>
                  <a:schemeClr val="dk1"/>
                </a:solidFill>
                <a:latin typeface="Arial"/>
                <a:ea typeface="Arial"/>
                <a:cs typeface="Arial"/>
                <a:sym typeface="Arial"/>
              </a:defRPr>
            </a:lvl6pPr>
            <a:lvl7pPr marL="2228850" marR="0" lvl="6" indent="-76200" algn="l" rtl="0">
              <a:spcBef>
                <a:spcPts val="300"/>
              </a:spcBef>
              <a:buClr>
                <a:schemeClr val="dk1"/>
              </a:buClr>
              <a:buSzPct val="100000"/>
              <a:buFont typeface="Arial"/>
              <a:buChar char="•"/>
              <a:defRPr sz="1500" b="0" i="0" u="none" strike="noStrike" cap="none">
                <a:solidFill>
                  <a:schemeClr val="dk1"/>
                </a:solidFill>
                <a:latin typeface="Arial"/>
                <a:ea typeface="Arial"/>
                <a:cs typeface="Arial"/>
                <a:sym typeface="Arial"/>
              </a:defRPr>
            </a:lvl7pPr>
            <a:lvl8pPr marL="2571750" marR="0" lvl="7" indent="-76200" algn="l" rtl="0">
              <a:spcBef>
                <a:spcPts val="300"/>
              </a:spcBef>
              <a:buClr>
                <a:schemeClr val="dk1"/>
              </a:buClr>
              <a:buSzPct val="100000"/>
              <a:buFont typeface="Arial"/>
              <a:buChar char="•"/>
              <a:defRPr sz="1500" b="0" i="0" u="none" strike="noStrike" cap="none">
                <a:solidFill>
                  <a:schemeClr val="dk1"/>
                </a:solidFill>
                <a:latin typeface="Arial"/>
                <a:ea typeface="Arial"/>
                <a:cs typeface="Arial"/>
                <a:sym typeface="Arial"/>
              </a:defRPr>
            </a:lvl8pPr>
            <a:lvl9pPr marL="2914650" marR="0" lvl="8" indent="-76200" algn="l" rtl="0">
              <a:spcBef>
                <a:spcPts val="300"/>
              </a:spcBef>
              <a:buClr>
                <a:schemeClr val="dk1"/>
              </a:buClr>
              <a:buSzPct val="100000"/>
              <a:buFont typeface="Arial"/>
              <a:buChar char="•"/>
              <a:defRPr sz="1500" b="0" i="0" u="none" strike="noStrike" cap="none">
                <a:solidFill>
                  <a:schemeClr val="dk1"/>
                </a:solidFill>
                <a:latin typeface="Arial"/>
                <a:ea typeface="Arial"/>
                <a:cs typeface="Arial"/>
                <a:sym typeface="Arial"/>
              </a:defRPr>
            </a:lvl9pPr>
          </a:lstStyle>
          <a:p>
            <a:endParaRPr/>
          </a:p>
        </p:txBody>
      </p:sp>
      <p:sp>
        <p:nvSpPr>
          <p:cNvPr id="153" name="Shape 153"/>
          <p:cNvSpPr txBox="1">
            <a:spLocks noGrp="1"/>
          </p:cNvSpPr>
          <p:nvPr>
            <p:ph type="body" idx="3"/>
          </p:nvPr>
        </p:nvSpPr>
        <p:spPr>
          <a:xfrm>
            <a:off x="1873153" y="2621189"/>
            <a:ext cx="9735460" cy="408669"/>
          </a:xfrm>
          <a:prstGeom prst="rect">
            <a:avLst/>
          </a:prstGeom>
          <a:noFill/>
          <a:ln>
            <a:noFill/>
          </a:ln>
        </p:spPr>
        <p:txBody>
          <a:bodyPr lIns="91425" tIns="91425" rIns="91425" bIns="91425" anchor="t" anchorCtr="0"/>
          <a:lstStyle>
            <a:lvl1pPr marL="216000" marR="0" lvl="0" indent="-216000" algn="l" rtl="0">
              <a:lnSpc>
                <a:spcPct val="90000"/>
              </a:lnSpc>
              <a:spcBef>
                <a:spcPts val="300"/>
              </a:spcBef>
              <a:spcAft>
                <a:spcPts val="3000"/>
              </a:spcAft>
              <a:buClr>
                <a:schemeClr val="accent1"/>
              </a:buClr>
              <a:buFont typeface="Arial"/>
              <a:buNone/>
              <a:defRPr sz="1800" b="0" i="0" u="none" strike="noStrike" cap="none">
                <a:solidFill>
                  <a:schemeClr val="lt1"/>
                </a:solidFill>
                <a:latin typeface="Verdana"/>
                <a:ea typeface="Verdana"/>
                <a:cs typeface="Verdana"/>
                <a:sym typeface="Verdana"/>
              </a:defRPr>
            </a:lvl1pPr>
            <a:lvl2pPr marL="432000" marR="0" lvl="1" indent="-216099" algn="just" rtl="0">
              <a:lnSpc>
                <a:spcPct val="90000"/>
              </a:lnSpc>
              <a:spcBef>
                <a:spcPts val="300"/>
              </a:spcBef>
              <a:buClr>
                <a:schemeClr val="dk1"/>
              </a:buClr>
              <a:buFont typeface="Arial"/>
              <a:buNone/>
              <a:defRPr sz="1800" b="0" i="0" u="none" strike="noStrike" cap="none">
                <a:solidFill>
                  <a:schemeClr val="dk1"/>
                </a:solidFill>
                <a:latin typeface="Verdana"/>
                <a:ea typeface="Verdana"/>
                <a:cs typeface="Verdana"/>
                <a:sym typeface="Verdana"/>
              </a:defRPr>
            </a:lvl2pPr>
            <a:lvl3pPr marL="648000" marR="0" lvl="2" indent="-216199" algn="just" rtl="0">
              <a:lnSpc>
                <a:spcPct val="90000"/>
              </a:lnSpc>
              <a:spcBef>
                <a:spcPts val="300"/>
              </a:spcBef>
              <a:buClr>
                <a:schemeClr val="accent1"/>
              </a:buClr>
              <a:buFont typeface="Arial"/>
              <a:buNone/>
              <a:defRPr sz="1800" b="0" i="0" u="none" strike="noStrike" cap="none">
                <a:solidFill>
                  <a:schemeClr val="dk1"/>
                </a:solidFill>
                <a:latin typeface="Verdana"/>
                <a:ea typeface="Verdana"/>
                <a:cs typeface="Verdana"/>
                <a:sym typeface="Verdana"/>
              </a:defRPr>
            </a:lvl3pPr>
            <a:lvl4pPr marL="864000" marR="0" lvl="3" indent="-216299" algn="just" rtl="0">
              <a:lnSpc>
                <a:spcPct val="90000"/>
              </a:lnSpc>
              <a:spcBef>
                <a:spcPts val="300"/>
              </a:spcBef>
              <a:buClr>
                <a:schemeClr val="dk1"/>
              </a:buClr>
              <a:buFont typeface="Merriweather Sans"/>
              <a:buNone/>
              <a:defRPr sz="1800" b="0" i="0" u="none" strike="noStrike" cap="none">
                <a:solidFill>
                  <a:schemeClr val="dk1"/>
                </a:solidFill>
                <a:latin typeface="Verdana"/>
                <a:ea typeface="Verdana"/>
                <a:cs typeface="Verdana"/>
                <a:sym typeface="Verdana"/>
              </a:defRPr>
            </a:lvl4pPr>
            <a:lvl5pPr marL="1080000" marR="0" lvl="4" indent="-216399" algn="just" rtl="0">
              <a:lnSpc>
                <a:spcPct val="90000"/>
              </a:lnSpc>
              <a:spcBef>
                <a:spcPts val="300"/>
              </a:spcBef>
              <a:buClr>
                <a:schemeClr val="dk1"/>
              </a:buClr>
              <a:buFont typeface="Merriweather Sans"/>
              <a:buNone/>
              <a:defRPr sz="1800" b="0" i="0" u="none" strike="noStrike" cap="none">
                <a:solidFill>
                  <a:schemeClr val="dk1"/>
                </a:solidFill>
                <a:latin typeface="Verdana"/>
                <a:ea typeface="Verdana"/>
                <a:cs typeface="Verdana"/>
                <a:sym typeface="Verdana"/>
              </a:defRPr>
            </a:lvl5pPr>
            <a:lvl6pPr marL="1885950" marR="0" lvl="5" indent="-76200" algn="l" rtl="0">
              <a:spcBef>
                <a:spcPts val="300"/>
              </a:spcBef>
              <a:buClr>
                <a:schemeClr val="dk1"/>
              </a:buClr>
              <a:buSzPct val="100000"/>
              <a:buFont typeface="Arial"/>
              <a:buChar char="•"/>
              <a:defRPr sz="1500" b="0" i="0" u="none" strike="noStrike" cap="none">
                <a:solidFill>
                  <a:schemeClr val="dk1"/>
                </a:solidFill>
                <a:latin typeface="Arial"/>
                <a:ea typeface="Arial"/>
                <a:cs typeface="Arial"/>
                <a:sym typeface="Arial"/>
              </a:defRPr>
            </a:lvl6pPr>
            <a:lvl7pPr marL="2228850" marR="0" lvl="6" indent="-76200" algn="l" rtl="0">
              <a:spcBef>
                <a:spcPts val="300"/>
              </a:spcBef>
              <a:buClr>
                <a:schemeClr val="dk1"/>
              </a:buClr>
              <a:buSzPct val="100000"/>
              <a:buFont typeface="Arial"/>
              <a:buChar char="•"/>
              <a:defRPr sz="1500" b="0" i="0" u="none" strike="noStrike" cap="none">
                <a:solidFill>
                  <a:schemeClr val="dk1"/>
                </a:solidFill>
                <a:latin typeface="Arial"/>
                <a:ea typeface="Arial"/>
                <a:cs typeface="Arial"/>
                <a:sym typeface="Arial"/>
              </a:defRPr>
            </a:lvl7pPr>
            <a:lvl8pPr marL="2571750" marR="0" lvl="7" indent="-76200" algn="l" rtl="0">
              <a:spcBef>
                <a:spcPts val="300"/>
              </a:spcBef>
              <a:buClr>
                <a:schemeClr val="dk1"/>
              </a:buClr>
              <a:buSzPct val="100000"/>
              <a:buFont typeface="Arial"/>
              <a:buChar char="•"/>
              <a:defRPr sz="1500" b="0" i="0" u="none" strike="noStrike" cap="none">
                <a:solidFill>
                  <a:schemeClr val="dk1"/>
                </a:solidFill>
                <a:latin typeface="Arial"/>
                <a:ea typeface="Arial"/>
                <a:cs typeface="Arial"/>
                <a:sym typeface="Arial"/>
              </a:defRPr>
            </a:lvl8pPr>
            <a:lvl9pPr marL="2914650" marR="0" lvl="8" indent="-76200" algn="l" rtl="0">
              <a:spcBef>
                <a:spcPts val="300"/>
              </a:spcBef>
              <a:buClr>
                <a:schemeClr val="dk1"/>
              </a:buClr>
              <a:buSzPct val="100000"/>
              <a:buFont typeface="Arial"/>
              <a:buChar char="•"/>
              <a:defRPr sz="1500" b="0" i="0" u="none" strike="noStrike" cap="none">
                <a:solidFill>
                  <a:schemeClr val="dk1"/>
                </a:solidFill>
                <a:latin typeface="Arial"/>
                <a:ea typeface="Arial"/>
                <a:cs typeface="Arial"/>
                <a:sym typeface="Arial"/>
              </a:defRPr>
            </a:lvl9pPr>
          </a:lstStyle>
          <a:p>
            <a:endParaRPr/>
          </a:p>
        </p:txBody>
      </p:sp>
      <p:sp>
        <p:nvSpPr>
          <p:cNvPr id="154" name="Shape 154"/>
          <p:cNvSpPr txBox="1">
            <a:spLocks noGrp="1"/>
          </p:cNvSpPr>
          <p:nvPr>
            <p:ph type="body" idx="4"/>
          </p:nvPr>
        </p:nvSpPr>
        <p:spPr>
          <a:xfrm>
            <a:off x="1873153" y="3046193"/>
            <a:ext cx="9735460" cy="410028"/>
          </a:xfrm>
          <a:prstGeom prst="rect">
            <a:avLst/>
          </a:prstGeom>
          <a:noFill/>
          <a:ln>
            <a:noFill/>
          </a:ln>
        </p:spPr>
        <p:txBody>
          <a:bodyPr lIns="91425" tIns="91425" rIns="91425" bIns="91425" anchor="t" anchorCtr="0"/>
          <a:lstStyle>
            <a:lvl1pPr marL="216000" marR="0" lvl="0" indent="-216000" algn="l" rtl="0">
              <a:lnSpc>
                <a:spcPct val="90000"/>
              </a:lnSpc>
              <a:spcBef>
                <a:spcPts val="300"/>
              </a:spcBef>
              <a:spcAft>
                <a:spcPts val="3000"/>
              </a:spcAft>
              <a:buClr>
                <a:schemeClr val="accent1"/>
              </a:buClr>
              <a:buFont typeface="Arial"/>
              <a:buNone/>
              <a:defRPr sz="1800" b="0" i="0" u="none" strike="noStrike" cap="none">
                <a:solidFill>
                  <a:schemeClr val="lt1"/>
                </a:solidFill>
                <a:latin typeface="Verdana"/>
                <a:ea typeface="Verdana"/>
                <a:cs typeface="Verdana"/>
                <a:sym typeface="Verdana"/>
              </a:defRPr>
            </a:lvl1pPr>
            <a:lvl2pPr marL="432000" marR="0" lvl="1" indent="-216099" algn="just" rtl="0">
              <a:lnSpc>
                <a:spcPct val="90000"/>
              </a:lnSpc>
              <a:spcBef>
                <a:spcPts val="300"/>
              </a:spcBef>
              <a:buClr>
                <a:schemeClr val="dk1"/>
              </a:buClr>
              <a:buFont typeface="Arial"/>
              <a:buNone/>
              <a:defRPr sz="1800" b="0" i="0" u="none" strike="noStrike" cap="none">
                <a:solidFill>
                  <a:schemeClr val="dk1"/>
                </a:solidFill>
                <a:latin typeface="Verdana"/>
                <a:ea typeface="Verdana"/>
                <a:cs typeface="Verdana"/>
                <a:sym typeface="Verdana"/>
              </a:defRPr>
            </a:lvl2pPr>
            <a:lvl3pPr marL="648000" marR="0" lvl="2" indent="-216199" algn="just" rtl="0">
              <a:lnSpc>
                <a:spcPct val="90000"/>
              </a:lnSpc>
              <a:spcBef>
                <a:spcPts val="300"/>
              </a:spcBef>
              <a:buClr>
                <a:schemeClr val="accent1"/>
              </a:buClr>
              <a:buFont typeface="Arial"/>
              <a:buNone/>
              <a:defRPr sz="1800" b="0" i="0" u="none" strike="noStrike" cap="none">
                <a:solidFill>
                  <a:schemeClr val="dk1"/>
                </a:solidFill>
                <a:latin typeface="Verdana"/>
                <a:ea typeface="Verdana"/>
                <a:cs typeface="Verdana"/>
                <a:sym typeface="Verdana"/>
              </a:defRPr>
            </a:lvl3pPr>
            <a:lvl4pPr marL="864000" marR="0" lvl="3" indent="-216299" algn="just" rtl="0">
              <a:lnSpc>
                <a:spcPct val="90000"/>
              </a:lnSpc>
              <a:spcBef>
                <a:spcPts val="300"/>
              </a:spcBef>
              <a:buClr>
                <a:schemeClr val="dk1"/>
              </a:buClr>
              <a:buFont typeface="Merriweather Sans"/>
              <a:buNone/>
              <a:defRPr sz="1800" b="0" i="0" u="none" strike="noStrike" cap="none">
                <a:solidFill>
                  <a:schemeClr val="dk1"/>
                </a:solidFill>
                <a:latin typeface="Verdana"/>
                <a:ea typeface="Verdana"/>
                <a:cs typeface="Verdana"/>
                <a:sym typeface="Verdana"/>
              </a:defRPr>
            </a:lvl4pPr>
            <a:lvl5pPr marL="1080000" marR="0" lvl="4" indent="-216399" algn="just" rtl="0">
              <a:lnSpc>
                <a:spcPct val="90000"/>
              </a:lnSpc>
              <a:spcBef>
                <a:spcPts val="300"/>
              </a:spcBef>
              <a:buClr>
                <a:schemeClr val="dk1"/>
              </a:buClr>
              <a:buFont typeface="Merriweather Sans"/>
              <a:buNone/>
              <a:defRPr sz="1800" b="0" i="0" u="none" strike="noStrike" cap="none">
                <a:solidFill>
                  <a:schemeClr val="dk1"/>
                </a:solidFill>
                <a:latin typeface="Verdana"/>
                <a:ea typeface="Verdana"/>
                <a:cs typeface="Verdana"/>
                <a:sym typeface="Verdana"/>
              </a:defRPr>
            </a:lvl5pPr>
            <a:lvl6pPr marL="1885950" marR="0" lvl="5" indent="-76200" algn="l" rtl="0">
              <a:spcBef>
                <a:spcPts val="300"/>
              </a:spcBef>
              <a:buClr>
                <a:schemeClr val="dk1"/>
              </a:buClr>
              <a:buSzPct val="100000"/>
              <a:buFont typeface="Arial"/>
              <a:buChar char="•"/>
              <a:defRPr sz="1500" b="0" i="0" u="none" strike="noStrike" cap="none">
                <a:solidFill>
                  <a:schemeClr val="dk1"/>
                </a:solidFill>
                <a:latin typeface="Arial"/>
                <a:ea typeface="Arial"/>
                <a:cs typeface="Arial"/>
                <a:sym typeface="Arial"/>
              </a:defRPr>
            </a:lvl6pPr>
            <a:lvl7pPr marL="2228850" marR="0" lvl="6" indent="-76200" algn="l" rtl="0">
              <a:spcBef>
                <a:spcPts val="300"/>
              </a:spcBef>
              <a:buClr>
                <a:schemeClr val="dk1"/>
              </a:buClr>
              <a:buSzPct val="100000"/>
              <a:buFont typeface="Arial"/>
              <a:buChar char="•"/>
              <a:defRPr sz="1500" b="0" i="0" u="none" strike="noStrike" cap="none">
                <a:solidFill>
                  <a:schemeClr val="dk1"/>
                </a:solidFill>
                <a:latin typeface="Arial"/>
                <a:ea typeface="Arial"/>
                <a:cs typeface="Arial"/>
                <a:sym typeface="Arial"/>
              </a:defRPr>
            </a:lvl7pPr>
            <a:lvl8pPr marL="2571750" marR="0" lvl="7" indent="-76200" algn="l" rtl="0">
              <a:spcBef>
                <a:spcPts val="300"/>
              </a:spcBef>
              <a:buClr>
                <a:schemeClr val="dk1"/>
              </a:buClr>
              <a:buSzPct val="100000"/>
              <a:buFont typeface="Arial"/>
              <a:buChar char="•"/>
              <a:defRPr sz="1500" b="0" i="0" u="none" strike="noStrike" cap="none">
                <a:solidFill>
                  <a:schemeClr val="dk1"/>
                </a:solidFill>
                <a:latin typeface="Arial"/>
                <a:ea typeface="Arial"/>
                <a:cs typeface="Arial"/>
                <a:sym typeface="Arial"/>
              </a:defRPr>
            </a:lvl8pPr>
            <a:lvl9pPr marL="2914650" marR="0" lvl="8" indent="-76200" algn="l" rtl="0">
              <a:spcBef>
                <a:spcPts val="300"/>
              </a:spcBef>
              <a:buClr>
                <a:schemeClr val="dk1"/>
              </a:buClr>
              <a:buSzPct val="100000"/>
              <a:buFont typeface="Arial"/>
              <a:buChar char="•"/>
              <a:defRPr sz="1500" b="0" i="0" u="none" strike="noStrike" cap="none">
                <a:solidFill>
                  <a:schemeClr val="dk1"/>
                </a:solidFill>
                <a:latin typeface="Arial"/>
                <a:ea typeface="Arial"/>
                <a:cs typeface="Arial"/>
                <a:sym typeface="Arial"/>
              </a:defRPr>
            </a:lvl9pPr>
          </a:lstStyle>
          <a:p>
            <a:endParaRPr/>
          </a:p>
        </p:txBody>
      </p:sp>
      <p:sp>
        <p:nvSpPr>
          <p:cNvPr id="155" name="Shape 155"/>
          <p:cNvSpPr txBox="1">
            <a:spLocks noGrp="1"/>
          </p:cNvSpPr>
          <p:nvPr>
            <p:ph type="body" idx="5"/>
          </p:nvPr>
        </p:nvSpPr>
        <p:spPr>
          <a:xfrm>
            <a:off x="1873153" y="3465285"/>
            <a:ext cx="9735460" cy="429028"/>
          </a:xfrm>
          <a:prstGeom prst="rect">
            <a:avLst/>
          </a:prstGeom>
          <a:noFill/>
          <a:ln>
            <a:noFill/>
          </a:ln>
        </p:spPr>
        <p:txBody>
          <a:bodyPr lIns="91425" tIns="91425" rIns="91425" bIns="91425" anchor="t" anchorCtr="0"/>
          <a:lstStyle>
            <a:lvl1pPr marL="216000" marR="0" lvl="0" indent="-216000" algn="l" rtl="0">
              <a:lnSpc>
                <a:spcPct val="90000"/>
              </a:lnSpc>
              <a:spcBef>
                <a:spcPts val="300"/>
              </a:spcBef>
              <a:spcAft>
                <a:spcPts val="3000"/>
              </a:spcAft>
              <a:buClr>
                <a:schemeClr val="accent1"/>
              </a:buClr>
              <a:buFont typeface="Arial"/>
              <a:buNone/>
              <a:defRPr sz="1800" b="0" i="0" u="none" strike="noStrike" cap="none">
                <a:solidFill>
                  <a:schemeClr val="lt1"/>
                </a:solidFill>
                <a:latin typeface="Verdana"/>
                <a:ea typeface="Verdana"/>
                <a:cs typeface="Verdana"/>
                <a:sym typeface="Verdana"/>
              </a:defRPr>
            </a:lvl1pPr>
            <a:lvl2pPr marL="432000" marR="0" lvl="1" indent="-216099" algn="just" rtl="0">
              <a:lnSpc>
                <a:spcPct val="90000"/>
              </a:lnSpc>
              <a:spcBef>
                <a:spcPts val="300"/>
              </a:spcBef>
              <a:buClr>
                <a:schemeClr val="dk1"/>
              </a:buClr>
              <a:buFont typeface="Arial"/>
              <a:buNone/>
              <a:defRPr sz="1800" b="0" i="0" u="none" strike="noStrike" cap="none">
                <a:solidFill>
                  <a:schemeClr val="dk1"/>
                </a:solidFill>
                <a:latin typeface="Verdana"/>
                <a:ea typeface="Verdana"/>
                <a:cs typeface="Verdana"/>
                <a:sym typeface="Verdana"/>
              </a:defRPr>
            </a:lvl2pPr>
            <a:lvl3pPr marL="648000" marR="0" lvl="2" indent="-216199" algn="just" rtl="0">
              <a:lnSpc>
                <a:spcPct val="90000"/>
              </a:lnSpc>
              <a:spcBef>
                <a:spcPts val="300"/>
              </a:spcBef>
              <a:buClr>
                <a:schemeClr val="accent1"/>
              </a:buClr>
              <a:buFont typeface="Arial"/>
              <a:buNone/>
              <a:defRPr sz="1800" b="0" i="0" u="none" strike="noStrike" cap="none">
                <a:solidFill>
                  <a:schemeClr val="dk1"/>
                </a:solidFill>
                <a:latin typeface="Verdana"/>
                <a:ea typeface="Verdana"/>
                <a:cs typeface="Verdana"/>
                <a:sym typeface="Verdana"/>
              </a:defRPr>
            </a:lvl3pPr>
            <a:lvl4pPr marL="864000" marR="0" lvl="3" indent="-216299" algn="just" rtl="0">
              <a:lnSpc>
                <a:spcPct val="90000"/>
              </a:lnSpc>
              <a:spcBef>
                <a:spcPts val="300"/>
              </a:spcBef>
              <a:buClr>
                <a:schemeClr val="dk1"/>
              </a:buClr>
              <a:buFont typeface="Merriweather Sans"/>
              <a:buNone/>
              <a:defRPr sz="1800" b="0" i="0" u="none" strike="noStrike" cap="none">
                <a:solidFill>
                  <a:schemeClr val="dk1"/>
                </a:solidFill>
                <a:latin typeface="Verdana"/>
                <a:ea typeface="Verdana"/>
                <a:cs typeface="Verdana"/>
                <a:sym typeface="Verdana"/>
              </a:defRPr>
            </a:lvl4pPr>
            <a:lvl5pPr marL="1080000" marR="0" lvl="4" indent="-216399" algn="just" rtl="0">
              <a:lnSpc>
                <a:spcPct val="90000"/>
              </a:lnSpc>
              <a:spcBef>
                <a:spcPts val="300"/>
              </a:spcBef>
              <a:buClr>
                <a:schemeClr val="dk1"/>
              </a:buClr>
              <a:buFont typeface="Merriweather Sans"/>
              <a:buNone/>
              <a:defRPr sz="1800" b="0" i="0" u="none" strike="noStrike" cap="none">
                <a:solidFill>
                  <a:schemeClr val="dk1"/>
                </a:solidFill>
                <a:latin typeface="Verdana"/>
                <a:ea typeface="Verdana"/>
                <a:cs typeface="Verdana"/>
                <a:sym typeface="Verdana"/>
              </a:defRPr>
            </a:lvl5pPr>
            <a:lvl6pPr marL="1885950" marR="0" lvl="5" indent="-76200" algn="l" rtl="0">
              <a:spcBef>
                <a:spcPts val="300"/>
              </a:spcBef>
              <a:buClr>
                <a:schemeClr val="dk1"/>
              </a:buClr>
              <a:buSzPct val="100000"/>
              <a:buFont typeface="Arial"/>
              <a:buChar char="•"/>
              <a:defRPr sz="1500" b="0" i="0" u="none" strike="noStrike" cap="none">
                <a:solidFill>
                  <a:schemeClr val="dk1"/>
                </a:solidFill>
                <a:latin typeface="Arial"/>
                <a:ea typeface="Arial"/>
                <a:cs typeface="Arial"/>
                <a:sym typeface="Arial"/>
              </a:defRPr>
            </a:lvl6pPr>
            <a:lvl7pPr marL="2228850" marR="0" lvl="6" indent="-76200" algn="l" rtl="0">
              <a:spcBef>
                <a:spcPts val="300"/>
              </a:spcBef>
              <a:buClr>
                <a:schemeClr val="dk1"/>
              </a:buClr>
              <a:buSzPct val="100000"/>
              <a:buFont typeface="Arial"/>
              <a:buChar char="•"/>
              <a:defRPr sz="1500" b="0" i="0" u="none" strike="noStrike" cap="none">
                <a:solidFill>
                  <a:schemeClr val="dk1"/>
                </a:solidFill>
                <a:latin typeface="Arial"/>
                <a:ea typeface="Arial"/>
                <a:cs typeface="Arial"/>
                <a:sym typeface="Arial"/>
              </a:defRPr>
            </a:lvl7pPr>
            <a:lvl8pPr marL="2571750" marR="0" lvl="7" indent="-76200" algn="l" rtl="0">
              <a:spcBef>
                <a:spcPts val="300"/>
              </a:spcBef>
              <a:buClr>
                <a:schemeClr val="dk1"/>
              </a:buClr>
              <a:buSzPct val="100000"/>
              <a:buFont typeface="Arial"/>
              <a:buChar char="•"/>
              <a:defRPr sz="1500" b="0" i="0" u="none" strike="noStrike" cap="none">
                <a:solidFill>
                  <a:schemeClr val="dk1"/>
                </a:solidFill>
                <a:latin typeface="Arial"/>
                <a:ea typeface="Arial"/>
                <a:cs typeface="Arial"/>
                <a:sym typeface="Arial"/>
              </a:defRPr>
            </a:lvl8pPr>
            <a:lvl9pPr marL="2914650" marR="0" lvl="8" indent="-76200" algn="l" rtl="0">
              <a:spcBef>
                <a:spcPts val="300"/>
              </a:spcBef>
              <a:buClr>
                <a:schemeClr val="dk1"/>
              </a:buClr>
              <a:buSzPct val="100000"/>
              <a:buFont typeface="Arial"/>
              <a:buChar char="•"/>
              <a:defRPr sz="15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cSld name="Presentation-Divider-BG">
    <p:spTree>
      <p:nvGrpSpPr>
        <p:cNvPr id="1" name="Shape 156"/>
        <p:cNvGrpSpPr/>
        <p:nvPr/>
      </p:nvGrpSpPr>
      <p:grpSpPr>
        <a:xfrm>
          <a:off x="0" y="0"/>
          <a:ext cx="0" cy="0"/>
          <a:chOff x="0" y="0"/>
          <a:chExt cx="0" cy="0"/>
        </a:xfrm>
      </p:grpSpPr>
      <p:pic>
        <p:nvPicPr>
          <p:cNvPr id="157" name="Shape 157" descr="UBC_Footer_BG.pdf"/>
          <p:cNvPicPr preferRelativeResize="0"/>
          <p:nvPr/>
        </p:nvPicPr>
        <p:blipFill rotWithShape="1">
          <a:blip r:embed="rId2">
            <a:alphaModFix/>
          </a:blip>
          <a:srcRect/>
          <a:stretch/>
        </p:blipFill>
        <p:spPr>
          <a:xfrm>
            <a:off x="-23283" y="-17463"/>
            <a:ext cx="12232216" cy="6892925"/>
          </a:xfrm>
          <a:prstGeom prst="rect">
            <a:avLst/>
          </a:prstGeom>
          <a:noFill/>
          <a:ln>
            <a:noFill/>
          </a:ln>
        </p:spPr>
      </p:pic>
      <p:sp>
        <p:nvSpPr>
          <p:cNvPr id="158" name="Shape 158"/>
          <p:cNvSpPr txBox="1">
            <a:spLocks noGrp="1"/>
          </p:cNvSpPr>
          <p:nvPr>
            <p:ph type="body" idx="1"/>
          </p:nvPr>
        </p:nvSpPr>
        <p:spPr>
          <a:xfrm>
            <a:off x="1873153" y="1126067"/>
            <a:ext cx="9752145" cy="543075"/>
          </a:xfrm>
          <a:prstGeom prst="rect">
            <a:avLst/>
          </a:prstGeom>
          <a:noFill/>
          <a:ln>
            <a:noFill/>
          </a:ln>
        </p:spPr>
        <p:txBody>
          <a:bodyPr lIns="91425" tIns="91425" rIns="91425" bIns="91425" anchor="t" anchorCtr="0"/>
          <a:lstStyle>
            <a:lvl1pPr marL="0" marR="0" lvl="0" indent="0" algn="l" rtl="0">
              <a:lnSpc>
                <a:spcPct val="100000"/>
              </a:lnSpc>
              <a:spcBef>
                <a:spcPts val="0"/>
              </a:spcBef>
              <a:spcAft>
                <a:spcPts val="0"/>
              </a:spcAft>
              <a:buClr>
                <a:srgbClr val="FFFFFF"/>
              </a:buClr>
              <a:buFont typeface="Arial"/>
              <a:buNone/>
              <a:defRPr sz="2400" b="1" i="0" u="none" strike="noStrike" cap="none">
                <a:solidFill>
                  <a:srgbClr val="FFFFFF"/>
                </a:solidFill>
                <a:latin typeface="Verdana"/>
                <a:ea typeface="Verdana"/>
                <a:cs typeface="Verdana"/>
                <a:sym typeface="Verdana"/>
              </a:defRPr>
            </a:lvl1pPr>
            <a:lvl2pPr marL="432000" marR="0" lvl="1" indent="-216099" algn="l" rtl="0">
              <a:lnSpc>
                <a:spcPct val="90000"/>
              </a:lnSpc>
              <a:spcBef>
                <a:spcPts val="300"/>
              </a:spcBef>
              <a:buClr>
                <a:schemeClr val="dk1"/>
              </a:buClr>
              <a:buFont typeface="Arial"/>
              <a:buNone/>
              <a:defRPr sz="1500" b="0" i="0" u="none" strike="noStrike" cap="none">
                <a:solidFill>
                  <a:schemeClr val="dk1"/>
                </a:solidFill>
                <a:latin typeface="Arial"/>
                <a:ea typeface="Arial"/>
                <a:cs typeface="Arial"/>
                <a:sym typeface="Arial"/>
              </a:defRPr>
            </a:lvl2pPr>
            <a:lvl3pPr marL="648000" marR="0" lvl="2" indent="-216199" algn="l" rtl="0">
              <a:lnSpc>
                <a:spcPct val="90000"/>
              </a:lnSpc>
              <a:spcBef>
                <a:spcPts val="300"/>
              </a:spcBef>
              <a:buClr>
                <a:schemeClr val="accent1"/>
              </a:buClr>
              <a:buFont typeface="Arial"/>
              <a:buNone/>
              <a:defRPr sz="1500" b="0" i="0" u="none" strike="noStrike" cap="none">
                <a:solidFill>
                  <a:schemeClr val="dk1"/>
                </a:solidFill>
                <a:latin typeface="Arial"/>
                <a:ea typeface="Arial"/>
                <a:cs typeface="Arial"/>
                <a:sym typeface="Arial"/>
              </a:defRPr>
            </a:lvl3pPr>
            <a:lvl4pPr marL="864000" marR="0" lvl="3" indent="-216299" algn="l" rtl="0">
              <a:lnSpc>
                <a:spcPct val="90000"/>
              </a:lnSpc>
              <a:spcBef>
                <a:spcPts val="300"/>
              </a:spcBef>
              <a:buClr>
                <a:schemeClr val="dk1"/>
              </a:buClr>
              <a:buFont typeface="Merriweather Sans"/>
              <a:buNone/>
              <a:defRPr sz="1500" b="0" i="0" u="none" strike="noStrike" cap="none">
                <a:solidFill>
                  <a:schemeClr val="dk1"/>
                </a:solidFill>
                <a:latin typeface="Arial"/>
                <a:ea typeface="Arial"/>
                <a:cs typeface="Arial"/>
                <a:sym typeface="Arial"/>
              </a:defRPr>
            </a:lvl4pPr>
            <a:lvl5pPr marL="1080000" marR="0" lvl="4" indent="-216399" algn="l" rtl="0">
              <a:lnSpc>
                <a:spcPct val="90000"/>
              </a:lnSpc>
              <a:spcBef>
                <a:spcPts val="300"/>
              </a:spcBef>
              <a:buClr>
                <a:schemeClr val="dk1"/>
              </a:buClr>
              <a:buFont typeface="Merriweather Sans"/>
              <a:buNone/>
              <a:defRPr sz="1500" b="0" i="0" u="none" strike="noStrike" cap="none">
                <a:solidFill>
                  <a:schemeClr val="dk1"/>
                </a:solidFill>
                <a:latin typeface="Arial"/>
                <a:ea typeface="Arial"/>
                <a:cs typeface="Arial"/>
                <a:sym typeface="Arial"/>
              </a:defRPr>
            </a:lvl5pPr>
            <a:lvl6pPr marL="1885950" marR="0" lvl="5" indent="-76200" algn="l" rtl="0">
              <a:spcBef>
                <a:spcPts val="300"/>
              </a:spcBef>
              <a:buClr>
                <a:schemeClr val="dk1"/>
              </a:buClr>
              <a:buSzPct val="100000"/>
              <a:buFont typeface="Arial"/>
              <a:buChar char="•"/>
              <a:defRPr sz="1500" b="0" i="0" u="none" strike="noStrike" cap="none">
                <a:solidFill>
                  <a:schemeClr val="dk1"/>
                </a:solidFill>
                <a:latin typeface="Arial"/>
                <a:ea typeface="Arial"/>
                <a:cs typeface="Arial"/>
                <a:sym typeface="Arial"/>
              </a:defRPr>
            </a:lvl6pPr>
            <a:lvl7pPr marL="2228850" marR="0" lvl="6" indent="-76200" algn="l" rtl="0">
              <a:spcBef>
                <a:spcPts val="300"/>
              </a:spcBef>
              <a:buClr>
                <a:schemeClr val="dk1"/>
              </a:buClr>
              <a:buSzPct val="100000"/>
              <a:buFont typeface="Arial"/>
              <a:buChar char="•"/>
              <a:defRPr sz="1500" b="0" i="0" u="none" strike="noStrike" cap="none">
                <a:solidFill>
                  <a:schemeClr val="dk1"/>
                </a:solidFill>
                <a:latin typeface="Arial"/>
                <a:ea typeface="Arial"/>
                <a:cs typeface="Arial"/>
                <a:sym typeface="Arial"/>
              </a:defRPr>
            </a:lvl7pPr>
            <a:lvl8pPr marL="2571750" marR="0" lvl="7" indent="-76200" algn="l" rtl="0">
              <a:spcBef>
                <a:spcPts val="300"/>
              </a:spcBef>
              <a:buClr>
                <a:schemeClr val="dk1"/>
              </a:buClr>
              <a:buSzPct val="100000"/>
              <a:buFont typeface="Arial"/>
              <a:buChar char="•"/>
              <a:defRPr sz="1500" b="0" i="0" u="none" strike="noStrike" cap="none">
                <a:solidFill>
                  <a:schemeClr val="dk1"/>
                </a:solidFill>
                <a:latin typeface="Arial"/>
                <a:ea typeface="Arial"/>
                <a:cs typeface="Arial"/>
                <a:sym typeface="Arial"/>
              </a:defRPr>
            </a:lvl8pPr>
            <a:lvl9pPr marL="2914650" marR="0" lvl="8" indent="-76200" algn="l" rtl="0">
              <a:spcBef>
                <a:spcPts val="300"/>
              </a:spcBef>
              <a:buClr>
                <a:schemeClr val="dk1"/>
              </a:buClr>
              <a:buSzPct val="100000"/>
              <a:buFont typeface="Arial"/>
              <a:buChar char="•"/>
              <a:defRPr sz="15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Title and Content">
    <p:spTree>
      <p:nvGrpSpPr>
        <p:cNvPr id="1" name="Shape 19"/>
        <p:cNvGrpSpPr/>
        <p:nvPr/>
      </p:nvGrpSpPr>
      <p:grpSpPr>
        <a:xfrm>
          <a:off x="0" y="0"/>
          <a:ext cx="0" cy="0"/>
          <a:chOff x="0" y="0"/>
          <a:chExt cx="0" cy="0"/>
        </a:xfrm>
      </p:grpSpPr>
      <p:pic>
        <p:nvPicPr>
          <p:cNvPr id="20" name="Shape 20" descr="Version 3, page 2.jpg"/>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1" name="Shape 21"/>
          <p:cNvSpPr txBox="1">
            <a:spLocks noGrp="1"/>
          </p:cNvSpPr>
          <p:nvPr>
            <p:ph type="title"/>
          </p:nvPr>
        </p:nvSpPr>
        <p:spPr>
          <a:xfrm>
            <a:off x="609600" y="274637"/>
            <a:ext cx="10972799" cy="1143000"/>
          </a:xfrm>
          <a:prstGeom prst="rect">
            <a:avLst/>
          </a:prstGeom>
          <a:noFill/>
          <a:ln>
            <a:noFill/>
          </a:ln>
        </p:spPr>
        <p:txBody>
          <a:bodyPr lIns="91425" tIns="91425" rIns="91425" bIns="91425" anchor="ctr" anchorCtr="0"/>
          <a:lstStyle>
            <a:lvl1pPr marL="0" marR="0" lvl="0" indent="0" algn="ctr" rtl="0">
              <a:spcBef>
                <a:spcPts val="0"/>
              </a:spcBef>
              <a:buClr>
                <a:schemeClr val="dk1"/>
              </a:buClr>
              <a:buFont typeface="Calibri"/>
              <a:buNone/>
              <a:defRPr sz="4400" b="0"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22" name="Shape 22"/>
          <p:cNvSpPr txBox="1">
            <a:spLocks noGrp="1"/>
          </p:cNvSpPr>
          <p:nvPr>
            <p:ph type="body" idx="1"/>
          </p:nvPr>
        </p:nvSpPr>
        <p:spPr>
          <a:xfrm>
            <a:off x="609600" y="1600200"/>
            <a:ext cx="10972799" cy="4525963"/>
          </a:xfrm>
          <a:prstGeom prst="rect">
            <a:avLst/>
          </a:prstGeom>
          <a:noFill/>
          <a:ln>
            <a:noFill/>
          </a:ln>
        </p:spPr>
        <p:txBody>
          <a:bodyPr lIns="91425" tIns="91425" rIns="91425" bIns="91425" anchor="t" anchorCtr="0"/>
          <a:lstStyle>
            <a:lvl1pPr marL="342900" marR="0" lvl="0" indent="-139700" algn="l" rtl="0">
              <a:spcBef>
                <a:spcPts val="640"/>
              </a:spcBef>
              <a:buClr>
                <a:schemeClr val="dk1"/>
              </a:buClr>
              <a:buSzPct val="100000"/>
              <a:buFont typeface="Arial"/>
              <a:buChar char="•"/>
              <a:defRPr sz="3200" b="0" i="0" u="none" strike="noStrike" cap="none">
                <a:solidFill>
                  <a:schemeClr val="dk1"/>
                </a:solidFill>
                <a:latin typeface="Calibri"/>
                <a:ea typeface="Calibri"/>
                <a:cs typeface="Calibri"/>
                <a:sym typeface="Calibri"/>
              </a:defRPr>
            </a:lvl1pPr>
            <a:lvl2pPr marL="742950" marR="0" lvl="1" indent="-107950" algn="l" rtl="0">
              <a:spcBef>
                <a:spcPts val="56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2pPr>
            <a:lvl3pPr marL="1143000" marR="0" lvl="2" indent="-76200" algn="l" rtl="0">
              <a:spcBef>
                <a:spcPts val="48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3pPr>
            <a:lvl4pPr marL="1600200" marR="0" lvl="3"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4pPr>
            <a:lvl5pPr marL="2057400" marR="0" lvl="4"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5pPr>
            <a:lvl6pPr marL="2514600" marR="0" lvl="5"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3" name="Shape 23"/>
          <p:cNvSpPr txBox="1">
            <a:spLocks noGrp="1"/>
          </p:cNvSpPr>
          <p:nvPr>
            <p:ph type="ftr" idx="11"/>
          </p:nvPr>
        </p:nvSpPr>
        <p:spPr>
          <a:xfrm>
            <a:off x="1154599" y="6405832"/>
            <a:ext cx="6871803" cy="365125"/>
          </a:xfrm>
          <a:prstGeom prst="rect">
            <a:avLst/>
          </a:prstGeom>
          <a:noFill/>
          <a:ln>
            <a:noFill/>
          </a:ln>
        </p:spPr>
        <p:txBody>
          <a:bodyPr lIns="91425" tIns="91425" rIns="91425" bIns="91425" anchor="t" anchorCtr="0"/>
          <a:lstStyle>
            <a:lvl1pPr marL="0" marR="0" lvl="0" indent="0" algn="l" rtl="0">
              <a:spcBef>
                <a:spcPts val="0"/>
              </a:spcBef>
              <a:buNone/>
              <a:defRPr sz="1800" b="0" i="0">
                <a:solidFill>
                  <a:schemeClr val="dk1"/>
                </a:solidFill>
                <a:latin typeface="Helvetica Neue"/>
                <a:ea typeface="Helvetica Neue"/>
                <a:cs typeface="Helvetica Neue"/>
                <a:sym typeface="Helvetica Neue"/>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24"/>
        <p:cNvGrpSpPr/>
        <p:nvPr/>
      </p:nvGrpSpPr>
      <p:grpSpPr>
        <a:xfrm>
          <a:off x="0" y="0"/>
          <a:ext cx="0" cy="0"/>
          <a:chOff x="0" y="0"/>
          <a:chExt cx="0" cy="0"/>
        </a:xfrm>
      </p:grpSpPr>
      <p:pic>
        <p:nvPicPr>
          <p:cNvPr id="25" name="Shape 25" descr="Version 3, page 2.jpg"/>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6" name="Shape 26"/>
          <p:cNvSpPr txBox="1">
            <a:spLocks noGrp="1"/>
          </p:cNvSpPr>
          <p:nvPr>
            <p:ph type="title"/>
          </p:nvPr>
        </p:nvSpPr>
        <p:spPr>
          <a:xfrm>
            <a:off x="963083" y="4406901"/>
            <a:ext cx="10363200" cy="1362075"/>
          </a:xfrm>
          <a:prstGeom prst="rect">
            <a:avLst/>
          </a:prstGeom>
          <a:noFill/>
          <a:ln>
            <a:noFill/>
          </a:ln>
        </p:spPr>
        <p:txBody>
          <a:bodyPr lIns="91425" tIns="91425" rIns="91425" bIns="91425" anchor="t" anchorCtr="0"/>
          <a:lstStyle>
            <a:lvl1pPr marL="0" marR="0" lvl="0" indent="0" algn="l" rtl="0">
              <a:spcBef>
                <a:spcPts val="0"/>
              </a:spcBef>
              <a:buClr>
                <a:schemeClr val="dk1"/>
              </a:buClr>
              <a:buFont typeface="Calibri"/>
              <a:buNone/>
              <a:defRPr sz="4000" b="1"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27" name="Shape 27"/>
          <p:cNvSpPr txBox="1">
            <a:spLocks noGrp="1"/>
          </p:cNvSpPr>
          <p:nvPr>
            <p:ph type="body" idx="1"/>
          </p:nvPr>
        </p:nvSpPr>
        <p:spPr>
          <a:xfrm>
            <a:off x="963083" y="2906713"/>
            <a:ext cx="10363200" cy="1500187"/>
          </a:xfrm>
          <a:prstGeom prst="rect">
            <a:avLst/>
          </a:prstGeom>
          <a:noFill/>
          <a:ln>
            <a:noFill/>
          </a:ln>
        </p:spPr>
        <p:txBody>
          <a:bodyPr lIns="91425" tIns="91425" rIns="91425" bIns="91425" anchor="b" anchorCtr="0"/>
          <a:lstStyle>
            <a:lvl1pPr marL="0" marR="0" lvl="0" indent="0" algn="l" rtl="0">
              <a:spcBef>
                <a:spcPts val="400"/>
              </a:spcBef>
              <a:buClr>
                <a:srgbClr val="888888"/>
              </a:buClr>
              <a:buFont typeface="Arial"/>
              <a:buNone/>
              <a:defRPr sz="2000" b="0" i="0" u="none" strike="noStrike" cap="none">
                <a:solidFill>
                  <a:srgbClr val="888888"/>
                </a:solidFill>
                <a:latin typeface="Calibri"/>
                <a:ea typeface="Calibri"/>
                <a:cs typeface="Calibri"/>
                <a:sym typeface="Calibri"/>
              </a:defRPr>
            </a:lvl1pPr>
            <a:lvl2pPr marL="457200" marR="0" lvl="1" indent="0" algn="l" rtl="0">
              <a:spcBef>
                <a:spcPts val="360"/>
              </a:spcBef>
              <a:buClr>
                <a:srgbClr val="888888"/>
              </a:buClr>
              <a:buFont typeface="Arial"/>
              <a:buNone/>
              <a:defRPr sz="1800" b="0" i="0" u="none" strike="noStrike" cap="none">
                <a:solidFill>
                  <a:srgbClr val="888888"/>
                </a:solidFill>
                <a:latin typeface="Calibri"/>
                <a:ea typeface="Calibri"/>
                <a:cs typeface="Calibri"/>
                <a:sym typeface="Calibri"/>
              </a:defRPr>
            </a:lvl2pPr>
            <a:lvl3pPr marL="914400" marR="0" lvl="2" indent="0" algn="l" rtl="0">
              <a:spcBef>
                <a:spcPts val="320"/>
              </a:spcBef>
              <a:buClr>
                <a:srgbClr val="888888"/>
              </a:buClr>
              <a:buFont typeface="Arial"/>
              <a:buNone/>
              <a:defRPr sz="1600" b="0" i="0" u="none" strike="noStrike" cap="none">
                <a:solidFill>
                  <a:srgbClr val="888888"/>
                </a:solidFill>
                <a:latin typeface="Calibri"/>
                <a:ea typeface="Calibri"/>
                <a:cs typeface="Calibri"/>
                <a:sym typeface="Calibri"/>
              </a:defRPr>
            </a:lvl3pPr>
            <a:lvl4pPr marL="1371600" marR="0" lvl="3" indent="0" algn="l" rtl="0">
              <a:spcBef>
                <a:spcPts val="280"/>
              </a:spcBef>
              <a:buClr>
                <a:srgbClr val="888888"/>
              </a:buClr>
              <a:buFont typeface="Arial"/>
              <a:buNone/>
              <a:defRPr sz="1400" b="0" i="0" u="none" strike="noStrike" cap="none">
                <a:solidFill>
                  <a:srgbClr val="888888"/>
                </a:solidFill>
                <a:latin typeface="Calibri"/>
                <a:ea typeface="Calibri"/>
                <a:cs typeface="Calibri"/>
                <a:sym typeface="Calibri"/>
              </a:defRPr>
            </a:lvl4pPr>
            <a:lvl5pPr marL="1828800" marR="0" lvl="4" indent="0" algn="l" rtl="0">
              <a:spcBef>
                <a:spcPts val="280"/>
              </a:spcBef>
              <a:buClr>
                <a:srgbClr val="888888"/>
              </a:buClr>
              <a:buFont typeface="Arial"/>
              <a:buNone/>
              <a:defRPr sz="1400" b="0" i="0" u="none" strike="noStrike" cap="none">
                <a:solidFill>
                  <a:srgbClr val="888888"/>
                </a:solidFill>
                <a:latin typeface="Calibri"/>
                <a:ea typeface="Calibri"/>
                <a:cs typeface="Calibri"/>
                <a:sym typeface="Calibri"/>
              </a:defRPr>
            </a:lvl5pPr>
            <a:lvl6pPr marL="2286000" marR="0" lvl="5" indent="0" algn="l" rtl="0">
              <a:spcBef>
                <a:spcPts val="280"/>
              </a:spcBef>
              <a:buClr>
                <a:srgbClr val="888888"/>
              </a:buClr>
              <a:buFont typeface="Arial"/>
              <a:buNone/>
              <a:defRPr sz="1400" b="0" i="0" u="none" strike="noStrike" cap="none">
                <a:solidFill>
                  <a:srgbClr val="888888"/>
                </a:solidFill>
                <a:latin typeface="Calibri"/>
                <a:ea typeface="Calibri"/>
                <a:cs typeface="Calibri"/>
                <a:sym typeface="Calibri"/>
              </a:defRPr>
            </a:lvl6pPr>
            <a:lvl7pPr marL="2743200" marR="0" lvl="6" indent="0" algn="l" rtl="0">
              <a:spcBef>
                <a:spcPts val="280"/>
              </a:spcBef>
              <a:buClr>
                <a:srgbClr val="888888"/>
              </a:buClr>
              <a:buFont typeface="Arial"/>
              <a:buNone/>
              <a:defRPr sz="1400" b="0" i="0" u="none" strike="noStrike" cap="none">
                <a:solidFill>
                  <a:srgbClr val="888888"/>
                </a:solidFill>
                <a:latin typeface="Calibri"/>
                <a:ea typeface="Calibri"/>
                <a:cs typeface="Calibri"/>
                <a:sym typeface="Calibri"/>
              </a:defRPr>
            </a:lvl7pPr>
            <a:lvl8pPr marL="3200400" marR="0" lvl="7" indent="0" algn="l" rtl="0">
              <a:spcBef>
                <a:spcPts val="280"/>
              </a:spcBef>
              <a:buClr>
                <a:srgbClr val="888888"/>
              </a:buClr>
              <a:buFont typeface="Arial"/>
              <a:buNone/>
              <a:defRPr sz="1400" b="0" i="0" u="none" strike="noStrike" cap="none">
                <a:solidFill>
                  <a:srgbClr val="888888"/>
                </a:solidFill>
                <a:latin typeface="Calibri"/>
                <a:ea typeface="Calibri"/>
                <a:cs typeface="Calibri"/>
                <a:sym typeface="Calibri"/>
              </a:defRPr>
            </a:lvl8pPr>
            <a:lvl9pPr marL="3657600" marR="0" lvl="8" indent="0" algn="l" rtl="0">
              <a:spcBef>
                <a:spcPts val="280"/>
              </a:spcBef>
              <a:buClr>
                <a:srgbClr val="888888"/>
              </a:buClr>
              <a:buFont typeface="Arial"/>
              <a:buNone/>
              <a:defRPr sz="1400" b="0" i="0" u="none" strike="noStrike" cap="none">
                <a:solidFill>
                  <a:srgbClr val="888888"/>
                </a:solidFill>
                <a:latin typeface="Calibri"/>
                <a:ea typeface="Calibri"/>
                <a:cs typeface="Calibri"/>
                <a:sym typeface="Calibri"/>
              </a:defRPr>
            </a:lvl9pPr>
          </a:lstStyle>
          <a:p>
            <a:endParaRPr/>
          </a:p>
        </p:txBody>
      </p:sp>
      <p:sp>
        <p:nvSpPr>
          <p:cNvPr id="28" name="Shape 28"/>
          <p:cNvSpPr txBox="1">
            <a:spLocks noGrp="1"/>
          </p:cNvSpPr>
          <p:nvPr>
            <p:ph type="ftr" idx="11"/>
          </p:nvPr>
        </p:nvSpPr>
        <p:spPr>
          <a:xfrm>
            <a:off x="1154599" y="6405832"/>
            <a:ext cx="6871803" cy="365125"/>
          </a:xfrm>
          <a:prstGeom prst="rect">
            <a:avLst/>
          </a:prstGeom>
          <a:noFill/>
          <a:ln>
            <a:noFill/>
          </a:ln>
        </p:spPr>
        <p:txBody>
          <a:bodyPr lIns="91425" tIns="91425" rIns="91425" bIns="91425" anchor="t" anchorCtr="0"/>
          <a:lstStyle>
            <a:lvl1pPr marL="0" marR="0" lvl="0" indent="0" algn="l" rtl="0">
              <a:spcBef>
                <a:spcPts val="0"/>
              </a:spcBef>
              <a:buNone/>
              <a:defRPr sz="1800" b="0" i="0">
                <a:solidFill>
                  <a:schemeClr val="dk1"/>
                </a:solidFill>
                <a:latin typeface="Helvetica Neue"/>
                <a:ea typeface="Helvetica Neue"/>
                <a:cs typeface="Helvetica Neue"/>
                <a:sym typeface="Helvetica Neue"/>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Shape 29"/>
        <p:cNvGrpSpPr/>
        <p:nvPr/>
      </p:nvGrpSpPr>
      <p:grpSpPr>
        <a:xfrm>
          <a:off x="0" y="0"/>
          <a:ext cx="0" cy="0"/>
          <a:chOff x="0" y="0"/>
          <a:chExt cx="0" cy="0"/>
        </a:xfrm>
      </p:grpSpPr>
      <p:pic>
        <p:nvPicPr>
          <p:cNvPr id="30" name="Shape 30" descr="Version 3, page 2.jpg"/>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31" name="Shape 31"/>
          <p:cNvSpPr txBox="1">
            <a:spLocks noGrp="1"/>
          </p:cNvSpPr>
          <p:nvPr>
            <p:ph type="title"/>
          </p:nvPr>
        </p:nvSpPr>
        <p:spPr>
          <a:xfrm>
            <a:off x="609600" y="274637"/>
            <a:ext cx="10972799" cy="1143000"/>
          </a:xfrm>
          <a:prstGeom prst="rect">
            <a:avLst/>
          </a:prstGeom>
          <a:noFill/>
          <a:ln>
            <a:noFill/>
          </a:ln>
        </p:spPr>
        <p:txBody>
          <a:bodyPr lIns="91425" tIns="91425" rIns="91425" bIns="91425" anchor="ctr" anchorCtr="0"/>
          <a:lstStyle>
            <a:lvl1pPr marL="0" marR="0" lvl="0" indent="0" algn="ctr" rtl="0">
              <a:spcBef>
                <a:spcPts val="0"/>
              </a:spcBef>
              <a:buClr>
                <a:schemeClr val="dk1"/>
              </a:buClr>
              <a:buFont typeface="Calibri"/>
              <a:buNone/>
              <a:defRPr sz="4400" b="0"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32" name="Shape 32"/>
          <p:cNvSpPr txBox="1">
            <a:spLocks noGrp="1"/>
          </p:cNvSpPr>
          <p:nvPr>
            <p:ph type="body" idx="1"/>
          </p:nvPr>
        </p:nvSpPr>
        <p:spPr>
          <a:xfrm>
            <a:off x="609600" y="1600200"/>
            <a:ext cx="5384799" cy="4525963"/>
          </a:xfrm>
          <a:prstGeom prst="rect">
            <a:avLst/>
          </a:prstGeom>
          <a:noFill/>
          <a:ln>
            <a:noFill/>
          </a:ln>
        </p:spPr>
        <p:txBody>
          <a:bodyPr lIns="91425" tIns="91425" rIns="91425" bIns="91425" anchor="t" anchorCtr="0"/>
          <a:lstStyle>
            <a:lvl1pPr marL="342900" marR="0" lvl="0" indent="-165100" algn="l" rtl="0">
              <a:spcBef>
                <a:spcPts val="56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1pPr>
            <a:lvl2pPr marL="742950" marR="0" lvl="1" indent="-133350" algn="l" rtl="0">
              <a:spcBef>
                <a:spcPts val="48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2pPr>
            <a:lvl3pPr marL="1143000" marR="0" lvl="2"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3pPr>
            <a:lvl4pPr marL="1600200" marR="0" lvl="3" indent="-114300" algn="l" rtl="0">
              <a:spcBef>
                <a:spcPts val="36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4pPr>
            <a:lvl5pPr marL="2057400" marR="0" lvl="4" indent="-114300" algn="l" rtl="0">
              <a:spcBef>
                <a:spcPts val="36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5pPr>
            <a:lvl6pPr marL="2514600" marR="0" lvl="5" indent="-114300" algn="l" rtl="0">
              <a:spcBef>
                <a:spcPts val="36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spcBef>
                <a:spcPts val="36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spcBef>
                <a:spcPts val="36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spcBef>
                <a:spcPts val="36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3" name="Shape 33"/>
          <p:cNvSpPr txBox="1">
            <a:spLocks noGrp="1"/>
          </p:cNvSpPr>
          <p:nvPr>
            <p:ph type="body" idx="2"/>
          </p:nvPr>
        </p:nvSpPr>
        <p:spPr>
          <a:xfrm>
            <a:off x="6197600" y="1600200"/>
            <a:ext cx="5384799" cy="4525963"/>
          </a:xfrm>
          <a:prstGeom prst="rect">
            <a:avLst/>
          </a:prstGeom>
          <a:noFill/>
          <a:ln>
            <a:noFill/>
          </a:ln>
        </p:spPr>
        <p:txBody>
          <a:bodyPr lIns="91425" tIns="91425" rIns="91425" bIns="91425" anchor="t" anchorCtr="0"/>
          <a:lstStyle>
            <a:lvl1pPr marL="342900" marR="0" lvl="0" indent="-165100" algn="l" rtl="0">
              <a:spcBef>
                <a:spcPts val="56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1pPr>
            <a:lvl2pPr marL="742950" marR="0" lvl="1" indent="-133350" algn="l" rtl="0">
              <a:spcBef>
                <a:spcPts val="48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2pPr>
            <a:lvl3pPr marL="1143000" marR="0" lvl="2"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3pPr>
            <a:lvl4pPr marL="1600200" marR="0" lvl="3" indent="-114300" algn="l" rtl="0">
              <a:spcBef>
                <a:spcPts val="36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4pPr>
            <a:lvl5pPr marL="2057400" marR="0" lvl="4" indent="-114300" algn="l" rtl="0">
              <a:spcBef>
                <a:spcPts val="36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5pPr>
            <a:lvl6pPr marL="2514600" marR="0" lvl="5" indent="-114300" algn="l" rtl="0">
              <a:spcBef>
                <a:spcPts val="36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spcBef>
                <a:spcPts val="36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spcBef>
                <a:spcPts val="36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spcBef>
                <a:spcPts val="36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4" name="Shape 34"/>
          <p:cNvSpPr txBox="1">
            <a:spLocks noGrp="1"/>
          </p:cNvSpPr>
          <p:nvPr>
            <p:ph type="ftr" idx="11"/>
          </p:nvPr>
        </p:nvSpPr>
        <p:spPr>
          <a:xfrm>
            <a:off x="1154599" y="6405832"/>
            <a:ext cx="6871803" cy="365125"/>
          </a:xfrm>
          <a:prstGeom prst="rect">
            <a:avLst/>
          </a:prstGeom>
          <a:noFill/>
          <a:ln>
            <a:noFill/>
          </a:ln>
        </p:spPr>
        <p:txBody>
          <a:bodyPr lIns="91425" tIns="91425" rIns="91425" bIns="91425" anchor="t" anchorCtr="0"/>
          <a:lstStyle>
            <a:lvl1pPr marL="0" marR="0" lvl="0" indent="0" algn="l" rtl="0">
              <a:spcBef>
                <a:spcPts val="0"/>
              </a:spcBef>
              <a:buNone/>
              <a:defRPr sz="1800" b="0" i="0">
                <a:solidFill>
                  <a:schemeClr val="dk1"/>
                </a:solidFill>
                <a:latin typeface="Helvetica Neue"/>
                <a:ea typeface="Helvetica Neue"/>
                <a:cs typeface="Helvetica Neue"/>
                <a:sym typeface="Helvetica Neue"/>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Shape 35"/>
        <p:cNvGrpSpPr/>
        <p:nvPr/>
      </p:nvGrpSpPr>
      <p:grpSpPr>
        <a:xfrm>
          <a:off x="0" y="0"/>
          <a:ext cx="0" cy="0"/>
          <a:chOff x="0" y="0"/>
          <a:chExt cx="0" cy="0"/>
        </a:xfrm>
      </p:grpSpPr>
      <p:pic>
        <p:nvPicPr>
          <p:cNvPr id="36" name="Shape 36" descr="Version 3, page 2.jpg"/>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37" name="Shape 37"/>
          <p:cNvSpPr txBox="1">
            <a:spLocks noGrp="1"/>
          </p:cNvSpPr>
          <p:nvPr>
            <p:ph type="title"/>
          </p:nvPr>
        </p:nvSpPr>
        <p:spPr>
          <a:xfrm>
            <a:off x="609600" y="274637"/>
            <a:ext cx="10972799" cy="1143000"/>
          </a:xfrm>
          <a:prstGeom prst="rect">
            <a:avLst/>
          </a:prstGeom>
          <a:noFill/>
          <a:ln>
            <a:noFill/>
          </a:ln>
        </p:spPr>
        <p:txBody>
          <a:bodyPr lIns="91425" tIns="91425" rIns="91425" bIns="91425" anchor="ctr" anchorCtr="0"/>
          <a:lstStyle>
            <a:lvl1pPr marL="0" marR="0" lvl="0" indent="0" algn="ctr" rtl="0">
              <a:spcBef>
                <a:spcPts val="0"/>
              </a:spcBef>
              <a:buClr>
                <a:schemeClr val="dk1"/>
              </a:buClr>
              <a:buFont typeface="Calibri"/>
              <a:buNone/>
              <a:defRPr sz="4400" b="0"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38" name="Shape 38"/>
          <p:cNvSpPr txBox="1">
            <a:spLocks noGrp="1"/>
          </p:cNvSpPr>
          <p:nvPr>
            <p:ph type="body" idx="1"/>
          </p:nvPr>
        </p:nvSpPr>
        <p:spPr>
          <a:xfrm>
            <a:off x="609600" y="1535112"/>
            <a:ext cx="5386917" cy="639762"/>
          </a:xfrm>
          <a:prstGeom prst="rect">
            <a:avLst/>
          </a:prstGeom>
          <a:noFill/>
          <a:ln>
            <a:noFill/>
          </a:ln>
        </p:spPr>
        <p:txBody>
          <a:bodyPr lIns="91425" tIns="91425" rIns="91425" bIns="91425" anchor="b" anchorCtr="0"/>
          <a:lstStyle>
            <a:lvl1pPr marL="0" marR="0" lvl="0" indent="0" algn="l" rtl="0">
              <a:spcBef>
                <a:spcPts val="480"/>
              </a:spcBef>
              <a:buClr>
                <a:schemeClr val="dk1"/>
              </a:buClr>
              <a:buFont typeface="Arial"/>
              <a:buNone/>
              <a:defRPr sz="2400" b="1" i="0" u="none" strike="noStrike" cap="none">
                <a:solidFill>
                  <a:schemeClr val="dk1"/>
                </a:solidFill>
                <a:latin typeface="Calibri"/>
                <a:ea typeface="Calibri"/>
                <a:cs typeface="Calibri"/>
                <a:sym typeface="Calibri"/>
              </a:defRPr>
            </a:lvl1pPr>
            <a:lvl2pPr marL="457200" marR="0" lvl="1" indent="0" algn="l" rtl="0">
              <a:spcBef>
                <a:spcPts val="400"/>
              </a:spcBef>
              <a:buClr>
                <a:schemeClr val="dk1"/>
              </a:buClr>
              <a:buFont typeface="Arial"/>
              <a:buNone/>
              <a:defRPr sz="2000" b="1" i="0" u="none" strike="noStrike" cap="none">
                <a:solidFill>
                  <a:schemeClr val="dk1"/>
                </a:solidFill>
                <a:latin typeface="Calibri"/>
                <a:ea typeface="Calibri"/>
                <a:cs typeface="Calibri"/>
                <a:sym typeface="Calibri"/>
              </a:defRPr>
            </a:lvl2pPr>
            <a:lvl3pPr marL="914400" marR="0" lvl="2" indent="0" algn="l" rtl="0">
              <a:spcBef>
                <a:spcPts val="360"/>
              </a:spcBef>
              <a:buClr>
                <a:schemeClr val="dk1"/>
              </a:buClr>
              <a:buFont typeface="Arial"/>
              <a:buNone/>
              <a:defRPr sz="1800" b="1" i="0" u="none" strike="noStrike" cap="none">
                <a:solidFill>
                  <a:schemeClr val="dk1"/>
                </a:solidFill>
                <a:latin typeface="Calibri"/>
                <a:ea typeface="Calibri"/>
                <a:cs typeface="Calibri"/>
                <a:sym typeface="Calibri"/>
              </a:defRPr>
            </a:lvl3pPr>
            <a:lvl4pPr marL="1371600" marR="0" lvl="3" indent="0" algn="l" rtl="0">
              <a:spcBef>
                <a:spcPts val="320"/>
              </a:spcBef>
              <a:buClr>
                <a:schemeClr val="dk1"/>
              </a:buClr>
              <a:buFont typeface="Arial"/>
              <a:buNone/>
              <a:defRPr sz="1600" b="1" i="0" u="none" strike="noStrike" cap="none">
                <a:solidFill>
                  <a:schemeClr val="dk1"/>
                </a:solidFill>
                <a:latin typeface="Calibri"/>
                <a:ea typeface="Calibri"/>
                <a:cs typeface="Calibri"/>
                <a:sym typeface="Calibri"/>
              </a:defRPr>
            </a:lvl4pPr>
            <a:lvl5pPr marL="1828800" marR="0" lvl="4" indent="0" algn="l" rtl="0">
              <a:spcBef>
                <a:spcPts val="320"/>
              </a:spcBef>
              <a:buClr>
                <a:schemeClr val="dk1"/>
              </a:buClr>
              <a:buFont typeface="Arial"/>
              <a:buNone/>
              <a:defRPr sz="1600" b="1" i="0" u="none" strike="noStrike" cap="none">
                <a:solidFill>
                  <a:schemeClr val="dk1"/>
                </a:solidFill>
                <a:latin typeface="Calibri"/>
                <a:ea typeface="Calibri"/>
                <a:cs typeface="Calibri"/>
                <a:sym typeface="Calibri"/>
              </a:defRPr>
            </a:lvl5pPr>
            <a:lvl6pPr marL="2286000" marR="0" lvl="5" indent="0" algn="l" rtl="0">
              <a:spcBef>
                <a:spcPts val="320"/>
              </a:spcBef>
              <a:buClr>
                <a:schemeClr val="dk1"/>
              </a:buClr>
              <a:buFont typeface="Arial"/>
              <a:buNone/>
              <a:defRPr sz="1600" b="1" i="0" u="none" strike="noStrike" cap="none">
                <a:solidFill>
                  <a:schemeClr val="dk1"/>
                </a:solidFill>
                <a:latin typeface="Calibri"/>
                <a:ea typeface="Calibri"/>
                <a:cs typeface="Calibri"/>
                <a:sym typeface="Calibri"/>
              </a:defRPr>
            </a:lvl6pPr>
            <a:lvl7pPr marL="2743200" marR="0" lvl="6" indent="0" algn="l" rtl="0">
              <a:spcBef>
                <a:spcPts val="320"/>
              </a:spcBef>
              <a:buClr>
                <a:schemeClr val="dk1"/>
              </a:buClr>
              <a:buFont typeface="Arial"/>
              <a:buNone/>
              <a:defRPr sz="1600" b="1" i="0" u="none" strike="noStrike" cap="none">
                <a:solidFill>
                  <a:schemeClr val="dk1"/>
                </a:solidFill>
                <a:latin typeface="Calibri"/>
                <a:ea typeface="Calibri"/>
                <a:cs typeface="Calibri"/>
                <a:sym typeface="Calibri"/>
              </a:defRPr>
            </a:lvl7pPr>
            <a:lvl8pPr marL="3200400" marR="0" lvl="7" indent="0" algn="l" rtl="0">
              <a:spcBef>
                <a:spcPts val="320"/>
              </a:spcBef>
              <a:buClr>
                <a:schemeClr val="dk1"/>
              </a:buClr>
              <a:buFont typeface="Arial"/>
              <a:buNone/>
              <a:defRPr sz="1600" b="1" i="0" u="none" strike="noStrike" cap="none">
                <a:solidFill>
                  <a:schemeClr val="dk1"/>
                </a:solidFill>
                <a:latin typeface="Calibri"/>
                <a:ea typeface="Calibri"/>
                <a:cs typeface="Calibri"/>
                <a:sym typeface="Calibri"/>
              </a:defRPr>
            </a:lvl8pPr>
            <a:lvl9pPr marL="3657600" marR="0" lvl="8" indent="0" algn="l" rtl="0">
              <a:spcBef>
                <a:spcPts val="320"/>
              </a:spcBef>
              <a:buClr>
                <a:schemeClr val="dk1"/>
              </a:buClr>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39" name="Shape 39"/>
          <p:cNvSpPr txBox="1">
            <a:spLocks noGrp="1"/>
          </p:cNvSpPr>
          <p:nvPr>
            <p:ph type="body" idx="2"/>
          </p:nvPr>
        </p:nvSpPr>
        <p:spPr>
          <a:xfrm>
            <a:off x="609600" y="2174875"/>
            <a:ext cx="5386917" cy="3951287"/>
          </a:xfrm>
          <a:prstGeom prst="rect">
            <a:avLst/>
          </a:prstGeom>
          <a:noFill/>
          <a:ln>
            <a:noFill/>
          </a:ln>
        </p:spPr>
        <p:txBody>
          <a:bodyPr lIns="91425" tIns="91425" rIns="91425" bIns="91425" anchor="t" anchorCtr="0"/>
          <a:lstStyle>
            <a:lvl1pPr marL="342900" marR="0" lvl="0" indent="-190500" algn="l" rtl="0">
              <a:spcBef>
                <a:spcPts val="48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1pPr>
            <a:lvl2pPr marL="742950" marR="0" lvl="1" indent="-15875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2pPr>
            <a:lvl3pPr marL="1143000" marR="0" lvl="2" indent="-114300" algn="l" rtl="0">
              <a:spcBef>
                <a:spcPts val="36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3pPr>
            <a:lvl4pPr marL="1600200" marR="0" lvl="3" indent="-127000" algn="l" rtl="0">
              <a:spcBef>
                <a:spcPts val="320"/>
              </a:spcBef>
              <a:buClr>
                <a:schemeClr val="dk1"/>
              </a:buClr>
              <a:buSzPct val="100000"/>
              <a:buFont typeface="Arial"/>
              <a:buChar char="–"/>
              <a:defRPr sz="1600" b="0" i="0" u="none" strike="noStrike" cap="none">
                <a:solidFill>
                  <a:schemeClr val="dk1"/>
                </a:solidFill>
                <a:latin typeface="Calibri"/>
                <a:ea typeface="Calibri"/>
                <a:cs typeface="Calibri"/>
                <a:sym typeface="Calibri"/>
              </a:defRPr>
            </a:lvl4pPr>
            <a:lvl5pPr marL="2057400" marR="0" lvl="4" indent="-127000" algn="l" rtl="0">
              <a:spcBef>
                <a:spcPts val="320"/>
              </a:spcBef>
              <a:buClr>
                <a:schemeClr val="dk1"/>
              </a:buClr>
              <a:buSzPct val="100000"/>
              <a:buFont typeface="Arial"/>
              <a:buChar char="»"/>
              <a:defRPr sz="1600" b="0" i="0" u="none" strike="noStrike" cap="none">
                <a:solidFill>
                  <a:schemeClr val="dk1"/>
                </a:solidFill>
                <a:latin typeface="Calibri"/>
                <a:ea typeface="Calibri"/>
                <a:cs typeface="Calibri"/>
                <a:sym typeface="Calibri"/>
              </a:defRPr>
            </a:lvl5pPr>
            <a:lvl6pPr marL="2514600" marR="0" lvl="5" indent="-127000" algn="l" rtl="0">
              <a:spcBef>
                <a:spcPts val="320"/>
              </a:spcBef>
              <a:buClr>
                <a:schemeClr val="dk1"/>
              </a:buClr>
              <a:buSzPct val="100000"/>
              <a:buFont typeface="Arial"/>
              <a:buChar char="•"/>
              <a:defRPr sz="1600" b="0" i="0" u="none" strike="noStrike" cap="none">
                <a:solidFill>
                  <a:schemeClr val="dk1"/>
                </a:solidFill>
                <a:latin typeface="Calibri"/>
                <a:ea typeface="Calibri"/>
                <a:cs typeface="Calibri"/>
                <a:sym typeface="Calibri"/>
              </a:defRPr>
            </a:lvl6pPr>
            <a:lvl7pPr marL="2971800" marR="0" lvl="6" indent="-127000" algn="l" rtl="0">
              <a:spcBef>
                <a:spcPts val="320"/>
              </a:spcBef>
              <a:buClr>
                <a:schemeClr val="dk1"/>
              </a:buClr>
              <a:buSzPct val="100000"/>
              <a:buFont typeface="Arial"/>
              <a:buChar char="•"/>
              <a:defRPr sz="1600" b="0" i="0" u="none" strike="noStrike" cap="none">
                <a:solidFill>
                  <a:schemeClr val="dk1"/>
                </a:solidFill>
                <a:latin typeface="Calibri"/>
                <a:ea typeface="Calibri"/>
                <a:cs typeface="Calibri"/>
                <a:sym typeface="Calibri"/>
              </a:defRPr>
            </a:lvl7pPr>
            <a:lvl8pPr marL="3429000" marR="0" lvl="7" indent="-127000" algn="l" rtl="0">
              <a:spcBef>
                <a:spcPts val="320"/>
              </a:spcBef>
              <a:buClr>
                <a:schemeClr val="dk1"/>
              </a:buClr>
              <a:buSzPct val="100000"/>
              <a:buFont typeface="Arial"/>
              <a:buChar char="•"/>
              <a:defRPr sz="1600" b="0" i="0" u="none" strike="noStrike" cap="none">
                <a:solidFill>
                  <a:schemeClr val="dk1"/>
                </a:solidFill>
                <a:latin typeface="Calibri"/>
                <a:ea typeface="Calibri"/>
                <a:cs typeface="Calibri"/>
                <a:sym typeface="Calibri"/>
              </a:defRPr>
            </a:lvl8pPr>
            <a:lvl9pPr marL="3886200" marR="0" lvl="8" indent="-127000" algn="l" rtl="0">
              <a:spcBef>
                <a:spcPts val="320"/>
              </a:spcBef>
              <a:buClr>
                <a:schemeClr val="dk1"/>
              </a:buClr>
              <a:buSzPct val="100000"/>
              <a:buFont typeface="Arial"/>
              <a:buChar char="•"/>
              <a:defRPr sz="1600" b="0" i="0" u="none" strike="noStrike" cap="none">
                <a:solidFill>
                  <a:schemeClr val="dk1"/>
                </a:solidFill>
                <a:latin typeface="Calibri"/>
                <a:ea typeface="Calibri"/>
                <a:cs typeface="Calibri"/>
                <a:sym typeface="Calibri"/>
              </a:defRPr>
            </a:lvl9pPr>
          </a:lstStyle>
          <a:p>
            <a:endParaRPr/>
          </a:p>
        </p:txBody>
      </p:sp>
      <p:sp>
        <p:nvSpPr>
          <p:cNvPr id="40" name="Shape 40"/>
          <p:cNvSpPr txBox="1">
            <a:spLocks noGrp="1"/>
          </p:cNvSpPr>
          <p:nvPr>
            <p:ph type="body" idx="3"/>
          </p:nvPr>
        </p:nvSpPr>
        <p:spPr>
          <a:xfrm>
            <a:off x="6193367" y="1535112"/>
            <a:ext cx="5389032" cy="639762"/>
          </a:xfrm>
          <a:prstGeom prst="rect">
            <a:avLst/>
          </a:prstGeom>
          <a:noFill/>
          <a:ln>
            <a:noFill/>
          </a:ln>
        </p:spPr>
        <p:txBody>
          <a:bodyPr lIns="91425" tIns="91425" rIns="91425" bIns="91425" anchor="b" anchorCtr="0"/>
          <a:lstStyle>
            <a:lvl1pPr marL="0" marR="0" lvl="0" indent="0" algn="l" rtl="0">
              <a:spcBef>
                <a:spcPts val="480"/>
              </a:spcBef>
              <a:buClr>
                <a:schemeClr val="dk1"/>
              </a:buClr>
              <a:buFont typeface="Arial"/>
              <a:buNone/>
              <a:defRPr sz="2400" b="1" i="0" u="none" strike="noStrike" cap="none">
                <a:solidFill>
                  <a:schemeClr val="dk1"/>
                </a:solidFill>
                <a:latin typeface="Calibri"/>
                <a:ea typeface="Calibri"/>
                <a:cs typeface="Calibri"/>
                <a:sym typeface="Calibri"/>
              </a:defRPr>
            </a:lvl1pPr>
            <a:lvl2pPr marL="457200" marR="0" lvl="1" indent="0" algn="l" rtl="0">
              <a:spcBef>
                <a:spcPts val="400"/>
              </a:spcBef>
              <a:buClr>
                <a:schemeClr val="dk1"/>
              </a:buClr>
              <a:buFont typeface="Arial"/>
              <a:buNone/>
              <a:defRPr sz="2000" b="1" i="0" u="none" strike="noStrike" cap="none">
                <a:solidFill>
                  <a:schemeClr val="dk1"/>
                </a:solidFill>
                <a:latin typeface="Calibri"/>
                <a:ea typeface="Calibri"/>
                <a:cs typeface="Calibri"/>
                <a:sym typeface="Calibri"/>
              </a:defRPr>
            </a:lvl2pPr>
            <a:lvl3pPr marL="914400" marR="0" lvl="2" indent="0" algn="l" rtl="0">
              <a:spcBef>
                <a:spcPts val="360"/>
              </a:spcBef>
              <a:buClr>
                <a:schemeClr val="dk1"/>
              </a:buClr>
              <a:buFont typeface="Arial"/>
              <a:buNone/>
              <a:defRPr sz="1800" b="1" i="0" u="none" strike="noStrike" cap="none">
                <a:solidFill>
                  <a:schemeClr val="dk1"/>
                </a:solidFill>
                <a:latin typeface="Calibri"/>
                <a:ea typeface="Calibri"/>
                <a:cs typeface="Calibri"/>
                <a:sym typeface="Calibri"/>
              </a:defRPr>
            </a:lvl3pPr>
            <a:lvl4pPr marL="1371600" marR="0" lvl="3" indent="0" algn="l" rtl="0">
              <a:spcBef>
                <a:spcPts val="320"/>
              </a:spcBef>
              <a:buClr>
                <a:schemeClr val="dk1"/>
              </a:buClr>
              <a:buFont typeface="Arial"/>
              <a:buNone/>
              <a:defRPr sz="1600" b="1" i="0" u="none" strike="noStrike" cap="none">
                <a:solidFill>
                  <a:schemeClr val="dk1"/>
                </a:solidFill>
                <a:latin typeface="Calibri"/>
                <a:ea typeface="Calibri"/>
                <a:cs typeface="Calibri"/>
                <a:sym typeface="Calibri"/>
              </a:defRPr>
            </a:lvl4pPr>
            <a:lvl5pPr marL="1828800" marR="0" lvl="4" indent="0" algn="l" rtl="0">
              <a:spcBef>
                <a:spcPts val="320"/>
              </a:spcBef>
              <a:buClr>
                <a:schemeClr val="dk1"/>
              </a:buClr>
              <a:buFont typeface="Arial"/>
              <a:buNone/>
              <a:defRPr sz="1600" b="1" i="0" u="none" strike="noStrike" cap="none">
                <a:solidFill>
                  <a:schemeClr val="dk1"/>
                </a:solidFill>
                <a:latin typeface="Calibri"/>
                <a:ea typeface="Calibri"/>
                <a:cs typeface="Calibri"/>
                <a:sym typeface="Calibri"/>
              </a:defRPr>
            </a:lvl5pPr>
            <a:lvl6pPr marL="2286000" marR="0" lvl="5" indent="0" algn="l" rtl="0">
              <a:spcBef>
                <a:spcPts val="320"/>
              </a:spcBef>
              <a:buClr>
                <a:schemeClr val="dk1"/>
              </a:buClr>
              <a:buFont typeface="Arial"/>
              <a:buNone/>
              <a:defRPr sz="1600" b="1" i="0" u="none" strike="noStrike" cap="none">
                <a:solidFill>
                  <a:schemeClr val="dk1"/>
                </a:solidFill>
                <a:latin typeface="Calibri"/>
                <a:ea typeface="Calibri"/>
                <a:cs typeface="Calibri"/>
                <a:sym typeface="Calibri"/>
              </a:defRPr>
            </a:lvl6pPr>
            <a:lvl7pPr marL="2743200" marR="0" lvl="6" indent="0" algn="l" rtl="0">
              <a:spcBef>
                <a:spcPts val="320"/>
              </a:spcBef>
              <a:buClr>
                <a:schemeClr val="dk1"/>
              </a:buClr>
              <a:buFont typeface="Arial"/>
              <a:buNone/>
              <a:defRPr sz="1600" b="1" i="0" u="none" strike="noStrike" cap="none">
                <a:solidFill>
                  <a:schemeClr val="dk1"/>
                </a:solidFill>
                <a:latin typeface="Calibri"/>
                <a:ea typeface="Calibri"/>
                <a:cs typeface="Calibri"/>
                <a:sym typeface="Calibri"/>
              </a:defRPr>
            </a:lvl7pPr>
            <a:lvl8pPr marL="3200400" marR="0" lvl="7" indent="0" algn="l" rtl="0">
              <a:spcBef>
                <a:spcPts val="320"/>
              </a:spcBef>
              <a:buClr>
                <a:schemeClr val="dk1"/>
              </a:buClr>
              <a:buFont typeface="Arial"/>
              <a:buNone/>
              <a:defRPr sz="1600" b="1" i="0" u="none" strike="noStrike" cap="none">
                <a:solidFill>
                  <a:schemeClr val="dk1"/>
                </a:solidFill>
                <a:latin typeface="Calibri"/>
                <a:ea typeface="Calibri"/>
                <a:cs typeface="Calibri"/>
                <a:sym typeface="Calibri"/>
              </a:defRPr>
            </a:lvl8pPr>
            <a:lvl9pPr marL="3657600" marR="0" lvl="8" indent="0" algn="l" rtl="0">
              <a:spcBef>
                <a:spcPts val="320"/>
              </a:spcBef>
              <a:buClr>
                <a:schemeClr val="dk1"/>
              </a:buClr>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41" name="Shape 41"/>
          <p:cNvSpPr txBox="1">
            <a:spLocks noGrp="1"/>
          </p:cNvSpPr>
          <p:nvPr>
            <p:ph type="body" idx="4"/>
          </p:nvPr>
        </p:nvSpPr>
        <p:spPr>
          <a:xfrm>
            <a:off x="6193367" y="2174875"/>
            <a:ext cx="5389032" cy="3951287"/>
          </a:xfrm>
          <a:prstGeom prst="rect">
            <a:avLst/>
          </a:prstGeom>
          <a:noFill/>
          <a:ln>
            <a:noFill/>
          </a:ln>
        </p:spPr>
        <p:txBody>
          <a:bodyPr lIns="91425" tIns="91425" rIns="91425" bIns="91425" anchor="t" anchorCtr="0"/>
          <a:lstStyle>
            <a:lvl1pPr marL="342900" marR="0" lvl="0" indent="-190500" algn="l" rtl="0">
              <a:spcBef>
                <a:spcPts val="48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1pPr>
            <a:lvl2pPr marL="742950" marR="0" lvl="1" indent="-15875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2pPr>
            <a:lvl3pPr marL="1143000" marR="0" lvl="2" indent="-114300" algn="l" rtl="0">
              <a:spcBef>
                <a:spcPts val="36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3pPr>
            <a:lvl4pPr marL="1600200" marR="0" lvl="3" indent="-127000" algn="l" rtl="0">
              <a:spcBef>
                <a:spcPts val="320"/>
              </a:spcBef>
              <a:buClr>
                <a:schemeClr val="dk1"/>
              </a:buClr>
              <a:buSzPct val="100000"/>
              <a:buFont typeface="Arial"/>
              <a:buChar char="–"/>
              <a:defRPr sz="1600" b="0" i="0" u="none" strike="noStrike" cap="none">
                <a:solidFill>
                  <a:schemeClr val="dk1"/>
                </a:solidFill>
                <a:latin typeface="Calibri"/>
                <a:ea typeface="Calibri"/>
                <a:cs typeface="Calibri"/>
                <a:sym typeface="Calibri"/>
              </a:defRPr>
            </a:lvl4pPr>
            <a:lvl5pPr marL="2057400" marR="0" lvl="4" indent="-127000" algn="l" rtl="0">
              <a:spcBef>
                <a:spcPts val="320"/>
              </a:spcBef>
              <a:buClr>
                <a:schemeClr val="dk1"/>
              </a:buClr>
              <a:buSzPct val="100000"/>
              <a:buFont typeface="Arial"/>
              <a:buChar char="»"/>
              <a:defRPr sz="1600" b="0" i="0" u="none" strike="noStrike" cap="none">
                <a:solidFill>
                  <a:schemeClr val="dk1"/>
                </a:solidFill>
                <a:latin typeface="Calibri"/>
                <a:ea typeface="Calibri"/>
                <a:cs typeface="Calibri"/>
                <a:sym typeface="Calibri"/>
              </a:defRPr>
            </a:lvl5pPr>
            <a:lvl6pPr marL="2514600" marR="0" lvl="5" indent="-127000" algn="l" rtl="0">
              <a:spcBef>
                <a:spcPts val="320"/>
              </a:spcBef>
              <a:buClr>
                <a:schemeClr val="dk1"/>
              </a:buClr>
              <a:buSzPct val="100000"/>
              <a:buFont typeface="Arial"/>
              <a:buChar char="•"/>
              <a:defRPr sz="1600" b="0" i="0" u="none" strike="noStrike" cap="none">
                <a:solidFill>
                  <a:schemeClr val="dk1"/>
                </a:solidFill>
                <a:latin typeface="Calibri"/>
                <a:ea typeface="Calibri"/>
                <a:cs typeface="Calibri"/>
                <a:sym typeface="Calibri"/>
              </a:defRPr>
            </a:lvl6pPr>
            <a:lvl7pPr marL="2971800" marR="0" lvl="6" indent="-127000" algn="l" rtl="0">
              <a:spcBef>
                <a:spcPts val="320"/>
              </a:spcBef>
              <a:buClr>
                <a:schemeClr val="dk1"/>
              </a:buClr>
              <a:buSzPct val="100000"/>
              <a:buFont typeface="Arial"/>
              <a:buChar char="•"/>
              <a:defRPr sz="1600" b="0" i="0" u="none" strike="noStrike" cap="none">
                <a:solidFill>
                  <a:schemeClr val="dk1"/>
                </a:solidFill>
                <a:latin typeface="Calibri"/>
                <a:ea typeface="Calibri"/>
                <a:cs typeface="Calibri"/>
                <a:sym typeface="Calibri"/>
              </a:defRPr>
            </a:lvl7pPr>
            <a:lvl8pPr marL="3429000" marR="0" lvl="7" indent="-127000" algn="l" rtl="0">
              <a:spcBef>
                <a:spcPts val="320"/>
              </a:spcBef>
              <a:buClr>
                <a:schemeClr val="dk1"/>
              </a:buClr>
              <a:buSzPct val="100000"/>
              <a:buFont typeface="Arial"/>
              <a:buChar char="•"/>
              <a:defRPr sz="1600" b="0" i="0" u="none" strike="noStrike" cap="none">
                <a:solidFill>
                  <a:schemeClr val="dk1"/>
                </a:solidFill>
                <a:latin typeface="Calibri"/>
                <a:ea typeface="Calibri"/>
                <a:cs typeface="Calibri"/>
                <a:sym typeface="Calibri"/>
              </a:defRPr>
            </a:lvl8pPr>
            <a:lvl9pPr marL="3886200" marR="0" lvl="8" indent="-127000" algn="l" rtl="0">
              <a:spcBef>
                <a:spcPts val="320"/>
              </a:spcBef>
              <a:buClr>
                <a:schemeClr val="dk1"/>
              </a:buClr>
              <a:buSzPct val="100000"/>
              <a:buFont typeface="Arial"/>
              <a:buChar char="•"/>
              <a:defRPr sz="1600" b="0" i="0" u="none" strike="noStrike" cap="none">
                <a:solidFill>
                  <a:schemeClr val="dk1"/>
                </a:solidFill>
                <a:latin typeface="Calibri"/>
                <a:ea typeface="Calibri"/>
                <a:cs typeface="Calibri"/>
                <a:sym typeface="Calibri"/>
              </a:defRPr>
            </a:lvl9pPr>
          </a:lstStyle>
          <a:p>
            <a:endParaRPr/>
          </a:p>
        </p:txBody>
      </p:sp>
      <p:sp>
        <p:nvSpPr>
          <p:cNvPr id="42" name="Shape 42"/>
          <p:cNvSpPr txBox="1">
            <a:spLocks noGrp="1"/>
          </p:cNvSpPr>
          <p:nvPr>
            <p:ph type="ftr" idx="11"/>
          </p:nvPr>
        </p:nvSpPr>
        <p:spPr>
          <a:xfrm>
            <a:off x="1154599" y="6405832"/>
            <a:ext cx="6871803" cy="365125"/>
          </a:xfrm>
          <a:prstGeom prst="rect">
            <a:avLst/>
          </a:prstGeom>
          <a:noFill/>
          <a:ln>
            <a:noFill/>
          </a:ln>
        </p:spPr>
        <p:txBody>
          <a:bodyPr lIns="91425" tIns="91425" rIns="91425" bIns="91425" anchor="t" anchorCtr="0"/>
          <a:lstStyle>
            <a:lvl1pPr marL="0" marR="0" lvl="0" indent="0" algn="l" rtl="0">
              <a:spcBef>
                <a:spcPts val="0"/>
              </a:spcBef>
              <a:buNone/>
              <a:defRPr sz="1800" b="0" i="0">
                <a:solidFill>
                  <a:schemeClr val="dk1"/>
                </a:solidFill>
                <a:latin typeface="Helvetica Neue"/>
                <a:ea typeface="Helvetica Neue"/>
                <a:cs typeface="Helvetica Neue"/>
                <a:sym typeface="Helvetica Neue"/>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43"/>
        <p:cNvGrpSpPr/>
        <p:nvPr/>
      </p:nvGrpSpPr>
      <p:grpSpPr>
        <a:xfrm>
          <a:off x="0" y="0"/>
          <a:ext cx="0" cy="0"/>
          <a:chOff x="0" y="0"/>
          <a:chExt cx="0" cy="0"/>
        </a:xfrm>
      </p:grpSpPr>
      <p:pic>
        <p:nvPicPr>
          <p:cNvPr id="44" name="Shape 44" descr="Version 3, page 2.jpg"/>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45" name="Shape 45"/>
          <p:cNvSpPr txBox="1">
            <a:spLocks noGrp="1"/>
          </p:cNvSpPr>
          <p:nvPr>
            <p:ph type="title"/>
          </p:nvPr>
        </p:nvSpPr>
        <p:spPr>
          <a:xfrm>
            <a:off x="609600" y="274637"/>
            <a:ext cx="10972799" cy="1143000"/>
          </a:xfrm>
          <a:prstGeom prst="rect">
            <a:avLst/>
          </a:prstGeom>
          <a:noFill/>
          <a:ln>
            <a:noFill/>
          </a:ln>
        </p:spPr>
        <p:txBody>
          <a:bodyPr lIns="91425" tIns="91425" rIns="91425" bIns="91425" anchor="ctr" anchorCtr="0"/>
          <a:lstStyle>
            <a:lvl1pPr marL="0" marR="0" lvl="0" indent="0" algn="ctr" rtl="0">
              <a:spcBef>
                <a:spcPts val="0"/>
              </a:spcBef>
              <a:buClr>
                <a:schemeClr val="dk1"/>
              </a:buClr>
              <a:buFont typeface="Calibri"/>
              <a:buNone/>
              <a:defRPr sz="4400" b="0"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46" name="Shape 46"/>
          <p:cNvSpPr txBox="1">
            <a:spLocks noGrp="1"/>
          </p:cNvSpPr>
          <p:nvPr>
            <p:ph type="ftr" idx="11"/>
          </p:nvPr>
        </p:nvSpPr>
        <p:spPr>
          <a:xfrm>
            <a:off x="1154599" y="6405832"/>
            <a:ext cx="6871803" cy="365125"/>
          </a:xfrm>
          <a:prstGeom prst="rect">
            <a:avLst/>
          </a:prstGeom>
          <a:noFill/>
          <a:ln>
            <a:noFill/>
          </a:ln>
        </p:spPr>
        <p:txBody>
          <a:bodyPr lIns="91425" tIns="91425" rIns="91425" bIns="91425" anchor="t" anchorCtr="0"/>
          <a:lstStyle>
            <a:lvl1pPr marL="0" marR="0" lvl="0" indent="0" algn="l" rtl="0">
              <a:spcBef>
                <a:spcPts val="0"/>
              </a:spcBef>
              <a:buNone/>
              <a:defRPr sz="1800" b="0" i="0">
                <a:solidFill>
                  <a:schemeClr val="dk1"/>
                </a:solidFill>
                <a:latin typeface="Helvetica Neue"/>
                <a:ea typeface="Helvetica Neue"/>
                <a:cs typeface="Helvetica Neue"/>
                <a:sym typeface="Helvetica Neue"/>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47"/>
        <p:cNvGrpSpPr/>
        <p:nvPr/>
      </p:nvGrpSpPr>
      <p:grpSpPr>
        <a:xfrm>
          <a:off x="0" y="0"/>
          <a:ext cx="0" cy="0"/>
          <a:chOff x="0" y="0"/>
          <a:chExt cx="0" cy="0"/>
        </a:xfrm>
      </p:grpSpPr>
      <p:pic>
        <p:nvPicPr>
          <p:cNvPr id="48" name="Shape 48" descr="Version 3, page 2.jpg"/>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49" name="Shape 49"/>
          <p:cNvSpPr txBox="1">
            <a:spLocks noGrp="1"/>
          </p:cNvSpPr>
          <p:nvPr>
            <p:ph type="ftr" idx="11"/>
          </p:nvPr>
        </p:nvSpPr>
        <p:spPr>
          <a:xfrm>
            <a:off x="1154599" y="6405832"/>
            <a:ext cx="6871803" cy="365125"/>
          </a:xfrm>
          <a:prstGeom prst="rect">
            <a:avLst/>
          </a:prstGeom>
          <a:noFill/>
          <a:ln>
            <a:noFill/>
          </a:ln>
        </p:spPr>
        <p:txBody>
          <a:bodyPr lIns="91425" tIns="91425" rIns="91425" bIns="91425" anchor="t" anchorCtr="0"/>
          <a:lstStyle>
            <a:lvl1pPr marL="0" marR="0" lvl="0" indent="0" algn="l" rtl="0">
              <a:spcBef>
                <a:spcPts val="0"/>
              </a:spcBef>
              <a:buNone/>
              <a:defRPr sz="1800" b="0" i="0">
                <a:solidFill>
                  <a:schemeClr val="dk1"/>
                </a:solidFill>
                <a:latin typeface="Helvetica Neue"/>
                <a:ea typeface="Helvetica Neue"/>
                <a:cs typeface="Helvetica Neue"/>
                <a:sym typeface="Helvetica Neue"/>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Shape 50"/>
        <p:cNvGrpSpPr/>
        <p:nvPr/>
      </p:nvGrpSpPr>
      <p:grpSpPr>
        <a:xfrm>
          <a:off x="0" y="0"/>
          <a:ext cx="0" cy="0"/>
          <a:chOff x="0" y="0"/>
          <a:chExt cx="0" cy="0"/>
        </a:xfrm>
      </p:grpSpPr>
      <p:pic>
        <p:nvPicPr>
          <p:cNvPr id="51" name="Shape 51" descr="Version 3, page 2.jpg"/>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52" name="Shape 52"/>
          <p:cNvSpPr txBox="1">
            <a:spLocks noGrp="1"/>
          </p:cNvSpPr>
          <p:nvPr>
            <p:ph type="title"/>
          </p:nvPr>
        </p:nvSpPr>
        <p:spPr>
          <a:xfrm>
            <a:off x="609600" y="273050"/>
            <a:ext cx="4011084" cy="1162049"/>
          </a:xfrm>
          <a:prstGeom prst="rect">
            <a:avLst/>
          </a:prstGeom>
          <a:noFill/>
          <a:ln>
            <a:noFill/>
          </a:ln>
        </p:spPr>
        <p:txBody>
          <a:bodyPr lIns="91425" tIns="91425" rIns="91425" bIns="91425" anchor="b" anchorCtr="0"/>
          <a:lstStyle>
            <a:lvl1pPr marL="0" marR="0" lvl="0" indent="0" algn="l" rtl="0">
              <a:spcBef>
                <a:spcPts val="0"/>
              </a:spcBef>
              <a:buClr>
                <a:schemeClr val="dk1"/>
              </a:buClr>
              <a:buFont typeface="Calibri"/>
              <a:buNone/>
              <a:defRPr sz="2000" b="1"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53" name="Shape 53"/>
          <p:cNvSpPr txBox="1">
            <a:spLocks noGrp="1"/>
          </p:cNvSpPr>
          <p:nvPr>
            <p:ph type="body" idx="1"/>
          </p:nvPr>
        </p:nvSpPr>
        <p:spPr>
          <a:xfrm>
            <a:off x="4766732" y="273051"/>
            <a:ext cx="6815666" cy="5853112"/>
          </a:xfrm>
          <a:prstGeom prst="rect">
            <a:avLst/>
          </a:prstGeom>
          <a:noFill/>
          <a:ln>
            <a:noFill/>
          </a:ln>
        </p:spPr>
        <p:txBody>
          <a:bodyPr lIns="91425" tIns="91425" rIns="91425" bIns="91425" anchor="t" anchorCtr="0"/>
          <a:lstStyle>
            <a:lvl1pPr marL="342900" marR="0" lvl="0" indent="-139700" algn="l" rtl="0">
              <a:spcBef>
                <a:spcPts val="640"/>
              </a:spcBef>
              <a:buClr>
                <a:schemeClr val="dk1"/>
              </a:buClr>
              <a:buSzPct val="100000"/>
              <a:buFont typeface="Arial"/>
              <a:buChar char="•"/>
              <a:defRPr sz="3200" b="0" i="0" u="none" strike="noStrike" cap="none">
                <a:solidFill>
                  <a:schemeClr val="dk1"/>
                </a:solidFill>
                <a:latin typeface="Calibri"/>
                <a:ea typeface="Calibri"/>
                <a:cs typeface="Calibri"/>
                <a:sym typeface="Calibri"/>
              </a:defRPr>
            </a:lvl1pPr>
            <a:lvl2pPr marL="742950" marR="0" lvl="1" indent="-107950" algn="l" rtl="0">
              <a:spcBef>
                <a:spcPts val="56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2pPr>
            <a:lvl3pPr marL="1143000" marR="0" lvl="2" indent="-76200" algn="l" rtl="0">
              <a:spcBef>
                <a:spcPts val="48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3pPr>
            <a:lvl4pPr marL="1600200" marR="0" lvl="3"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4pPr>
            <a:lvl5pPr marL="2057400" marR="0" lvl="4"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5pPr>
            <a:lvl6pPr marL="2514600" marR="0" lvl="5"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54" name="Shape 54"/>
          <p:cNvSpPr txBox="1">
            <a:spLocks noGrp="1"/>
          </p:cNvSpPr>
          <p:nvPr>
            <p:ph type="body" idx="2"/>
          </p:nvPr>
        </p:nvSpPr>
        <p:spPr>
          <a:xfrm>
            <a:off x="609600" y="1435100"/>
            <a:ext cx="4011084" cy="4691063"/>
          </a:xfrm>
          <a:prstGeom prst="rect">
            <a:avLst/>
          </a:prstGeom>
          <a:noFill/>
          <a:ln>
            <a:noFill/>
          </a:ln>
        </p:spPr>
        <p:txBody>
          <a:bodyPr lIns="91425" tIns="91425" rIns="91425" bIns="91425" anchor="t" anchorCtr="0"/>
          <a:lstStyle>
            <a:lvl1pPr marL="0" marR="0" lvl="0" indent="0" algn="l" rtl="0">
              <a:spcBef>
                <a:spcPts val="280"/>
              </a:spcBef>
              <a:buClr>
                <a:schemeClr val="dk1"/>
              </a:buClr>
              <a:buFont typeface="Arial"/>
              <a:buNone/>
              <a:defRPr sz="1400" b="0" i="0" u="none" strike="noStrike" cap="none">
                <a:solidFill>
                  <a:schemeClr val="dk1"/>
                </a:solidFill>
                <a:latin typeface="Calibri"/>
                <a:ea typeface="Calibri"/>
                <a:cs typeface="Calibri"/>
                <a:sym typeface="Calibri"/>
              </a:defRPr>
            </a:lvl1pPr>
            <a:lvl2pPr marL="457200" marR="0" lvl="1" indent="0" algn="l" rtl="0">
              <a:spcBef>
                <a:spcPts val="240"/>
              </a:spcBef>
              <a:buClr>
                <a:schemeClr val="dk1"/>
              </a:buClr>
              <a:buFont typeface="Arial"/>
              <a:buNone/>
              <a:defRPr sz="1200" b="0" i="0" u="none" strike="noStrike" cap="none">
                <a:solidFill>
                  <a:schemeClr val="dk1"/>
                </a:solidFill>
                <a:latin typeface="Calibri"/>
                <a:ea typeface="Calibri"/>
                <a:cs typeface="Calibri"/>
                <a:sym typeface="Calibri"/>
              </a:defRPr>
            </a:lvl2pPr>
            <a:lvl3pPr marL="914400" marR="0" lvl="2" indent="0" algn="l" rtl="0">
              <a:spcBef>
                <a:spcPts val="200"/>
              </a:spcBef>
              <a:buClr>
                <a:schemeClr val="dk1"/>
              </a:buClr>
              <a:buFont typeface="Arial"/>
              <a:buNone/>
              <a:defRPr sz="1000" b="0" i="0" u="none" strike="noStrike" cap="none">
                <a:solidFill>
                  <a:schemeClr val="dk1"/>
                </a:solidFill>
                <a:latin typeface="Calibri"/>
                <a:ea typeface="Calibri"/>
                <a:cs typeface="Calibri"/>
                <a:sym typeface="Calibri"/>
              </a:defRPr>
            </a:lvl3pPr>
            <a:lvl4pPr marL="1371600" marR="0" lvl="3" indent="0" algn="l" rtl="0">
              <a:spcBef>
                <a:spcPts val="180"/>
              </a:spcBef>
              <a:buClr>
                <a:schemeClr val="dk1"/>
              </a:buClr>
              <a:buFont typeface="Arial"/>
              <a:buNone/>
              <a:defRPr sz="900" b="0" i="0" u="none" strike="noStrike" cap="none">
                <a:solidFill>
                  <a:schemeClr val="dk1"/>
                </a:solidFill>
                <a:latin typeface="Calibri"/>
                <a:ea typeface="Calibri"/>
                <a:cs typeface="Calibri"/>
                <a:sym typeface="Calibri"/>
              </a:defRPr>
            </a:lvl4pPr>
            <a:lvl5pPr marL="1828800" marR="0" lvl="4" indent="0" algn="l" rtl="0">
              <a:spcBef>
                <a:spcPts val="180"/>
              </a:spcBef>
              <a:buClr>
                <a:schemeClr val="dk1"/>
              </a:buClr>
              <a:buFont typeface="Arial"/>
              <a:buNone/>
              <a:defRPr sz="900" b="0" i="0" u="none" strike="noStrike" cap="none">
                <a:solidFill>
                  <a:schemeClr val="dk1"/>
                </a:solidFill>
                <a:latin typeface="Calibri"/>
                <a:ea typeface="Calibri"/>
                <a:cs typeface="Calibri"/>
                <a:sym typeface="Calibri"/>
              </a:defRPr>
            </a:lvl5pPr>
            <a:lvl6pPr marL="2286000" marR="0" lvl="5" indent="0" algn="l" rtl="0">
              <a:spcBef>
                <a:spcPts val="180"/>
              </a:spcBef>
              <a:buClr>
                <a:schemeClr val="dk1"/>
              </a:buClr>
              <a:buFont typeface="Arial"/>
              <a:buNone/>
              <a:defRPr sz="900" b="0" i="0" u="none" strike="noStrike" cap="none">
                <a:solidFill>
                  <a:schemeClr val="dk1"/>
                </a:solidFill>
                <a:latin typeface="Calibri"/>
                <a:ea typeface="Calibri"/>
                <a:cs typeface="Calibri"/>
                <a:sym typeface="Calibri"/>
              </a:defRPr>
            </a:lvl6pPr>
            <a:lvl7pPr marL="2743200" marR="0" lvl="6" indent="0" algn="l" rtl="0">
              <a:spcBef>
                <a:spcPts val="180"/>
              </a:spcBef>
              <a:buClr>
                <a:schemeClr val="dk1"/>
              </a:buClr>
              <a:buFont typeface="Arial"/>
              <a:buNone/>
              <a:defRPr sz="900" b="0" i="0" u="none" strike="noStrike" cap="none">
                <a:solidFill>
                  <a:schemeClr val="dk1"/>
                </a:solidFill>
                <a:latin typeface="Calibri"/>
                <a:ea typeface="Calibri"/>
                <a:cs typeface="Calibri"/>
                <a:sym typeface="Calibri"/>
              </a:defRPr>
            </a:lvl7pPr>
            <a:lvl8pPr marL="3200400" marR="0" lvl="7" indent="0" algn="l" rtl="0">
              <a:spcBef>
                <a:spcPts val="180"/>
              </a:spcBef>
              <a:buClr>
                <a:schemeClr val="dk1"/>
              </a:buClr>
              <a:buFont typeface="Arial"/>
              <a:buNone/>
              <a:defRPr sz="900" b="0" i="0" u="none" strike="noStrike" cap="none">
                <a:solidFill>
                  <a:schemeClr val="dk1"/>
                </a:solidFill>
                <a:latin typeface="Calibri"/>
                <a:ea typeface="Calibri"/>
                <a:cs typeface="Calibri"/>
                <a:sym typeface="Calibri"/>
              </a:defRPr>
            </a:lvl8pPr>
            <a:lvl9pPr marL="3657600" marR="0" lvl="8" indent="0" algn="l" rtl="0">
              <a:spcBef>
                <a:spcPts val="180"/>
              </a:spcBef>
              <a:buClr>
                <a:schemeClr val="dk1"/>
              </a:buClr>
              <a:buFont typeface="Arial"/>
              <a:buNone/>
              <a:defRPr sz="900" b="0" i="0" u="none" strike="noStrike" cap="none">
                <a:solidFill>
                  <a:schemeClr val="dk1"/>
                </a:solidFill>
                <a:latin typeface="Calibri"/>
                <a:ea typeface="Calibri"/>
                <a:cs typeface="Calibri"/>
                <a:sym typeface="Calibri"/>
              </a:defRPr>
            </a:lvl9pPr>
          </a:lstStyle>
          <a:p>
            <a:endParaRPr/>
          </a:p>
        </p:txBody>
      </p:sp>
      <p:sp>
        <p:nvSpPr>
          <p:cNvPr id="55" name="Shape 55"/>
          <p:cNvSpPr txBox="1">
            <a:spLocks noGrp="1"/>
          </p:cNvSpPr>
          <p:nvPr>
            <p:ph type="ftr" idx="11"/>
          </p:nvPr>
        </p:nvSpPr>
        <p:spPr>
          <a:xfrm>
            <a:off x="1154599" y="6405832"/>
            <a:ext cx="6871803" cy="365125"/>
          </a:xfrm>
          <a:prstGeom prst="rect">
            <a:avLst/>
          </a:prstGeom>
          <a:noFill/>
          <a:ln>
            <a:noFill/>
          </a:ln>
        </p:spPr>
        <p:txBody>
          <a:bodyPr lIns="91425" tIns="91425" rIns="91425" bIns="91425" anchor="t" anchorCtr="0"/>
          <a:lstStyle>
            <a:lvl1pPr marL="0" marR="0" lvl="0" indent="0" algn="l" rtl="0">
              <a:spcBef>
                <a:spcPts val="0"/>
              </a:spcBef>
              <a:buNone/>
              <a:defRPr sz="1800" b="0" i="0">
                <a:solidFill>
                  <a:schemeClr val="dk1"/>
                </a:solidFill>
                <a:latin typeface="Helvetica Neue"/>
                <a:ea typeface="Helvetica Neue"/>
                <a:cs typeface="Helvetica Neue"/>
                <a:sym typeface="Helvetica Neue"/>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6" Type="http://schemas.openxmlformats.org/officeDocument/2006/relationships/image" Target="../media/image4.png"/><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theme" Target="../theme/theme2.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609600" y="274637"/>
            <a:ext cx="10972799" cy="1143000"/>
          </a:xfrm>
          <a:prstGeom prst="rect">
            <a:avLst/>
          </a:prstGeom>
          <a:noFill/>
          <a:ln>
            <a:noFill/>
          </a:ln>
        </p:spPr>
        <p:txBody>
          <a:bodyPr lIns="91425" tIns="91425" rIns="91425" bIns="91425" anchor="ctr" anchorCtr="0"/>
          <a:lstStyle>
            <a:lvl1pPr marL="0" marR="0" lvl="0" indent="0" algn="ctr" rtl="0">
              <a:spcBef>
                <a:spcPts val="0"/>
              </a:spcBef>
              <a:buClr>
                <a:schemeClr val="dk1"/>
              </a:buClr>
              <a:buFont typeface="Calibri"/>
              <a:buNone/>
              <a:defRPr sz="4400" b="0"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1" name="Shape 11"/>
          <p:cNvSpPr txBox="1">
            <a:spLocks noGrp="1"/>
          </p:cNvSpPr>
          <p:nvPr>
            <p:ph type="body" idx="1"/>
          </p:nvPr>
        </p:nvSpPr>
        <p:spPr>
          <a:xfrm>
            <a:off x="609600" y="1600200"/>
            <a:ext cx="10972799" cy="4525963"/>
          </a:xfrm>
          <a:prstGeom prst="rect">
            <a:avLst/>
          </a:prstGeom>
          <a:noFill/>
          <a:ln>
            <a:noFill/>
          </a:ln>
        </p:spPr>
        <p:txBody>
          <a:bodyPr lIns="91425" tIns="91425" rIns="91425" bIns="91425" anchor="t" anchorCtr="0"/>
          <a:lstStyle>
            <a:lvl1pPr marL="342900" marR="0" lvl="0" indent="-139700" algn="l" rtl="0">
              <a:spcBef>
                <a:spcPts val="640"/>
              </a:spcBef>
              <a:buClr>
                <a:schemeClr val="dk1"/>
              </a:buClr>
              <a:buSzPct val="100000"/>
              <a:buFont typeface="Arial"/>
              <a:buChar char="•"/>
              <a:defRPr sz="3200" b="0" i="0" u="none" strike="noStrike" cap="none">
                <a:solidFill>
                  <a:schemeClr val="dk1"/>
                </a:solidFill>
                <a:latin typeface="Calibri"/>
                <a:ea typeface="Calibri"/>
                <a:cs typeface="Calibri"/>
                <a:sym typeface="Calibri"/>
              </a:defRPr>
            </a:lvl1pPr>
            <a:lvl2pPr marL="742950" marR="0" lvl="1" indent="-107950" algn="l" rtl="0">
              <a:spcBef>
                <a:spcPts val="56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2pPr>
            <a:lvl3pPr marL="1143000" marR="0" lvl="2" indent="-76200" algn="l" rtl="0">
              <a:spcBef>
                <a:spcPts val="48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3pPr>
            <a:lvl4pPr marL="1600200" marR="0" lvl="3"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4pPr>
            <a:lvl5pPr marL="2057400" marR="0" lvl="4"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5pPr>
            <a:lvl6pPr marL="2514600" marR="0" lvl="5"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rotWithShape="1">
          <a:blip r:embed="rId16">
            <a:alphaModFix/>
          </a:blip>
          <a:stretch>
            <a:fillRect/>
          </a:stretch>
        </a:blipFill>
        <a:effectLst/>
      </p:bgPr>
    </p:bg>
    <p:spTree>
      <p:nvGrpSpPr>
        <p:cNvPr id="1" name="Shape 78"/>
        <p:cNvGrpSpPr/>
        <p:nvPr/>
      </p:nvGrpSpPr>
      <p:grpSpPr>
        <a:xfrm>
          <a:off x="0" y="0"/>
          <a:ext cx="0" cy="0"/>
          <a:chOff x="0" y="0"/>
          <a:chExt cx="0" cy="0"/>
        </a:xfrm>
      </p:grpSpPr>
      <p:sp>
        <p:nvSpPr>
          <p:cNvPr id="79" name="Shape 79"/>
          <p:cNvSpPr txBox="1">
            <a:spLocks noGrp="1"/>
          </p:cNvSpPr>
          <p:nvPr>
            <p:ph type="title"/>
          </p:nvPr>
        </p:nvSpPr>
        <p:spPr>
          <a:xfrm>
            <a:off x="1633283" y="1238390"/>
            <a:ext cx="9949117" cy="968840"/>
          </a:xfrm>
          <a:prstGeom prst="rect">
            <a:avLst/>
          </a:prstGeom>
          <a:noFill/>
          <a:ln>
            <a:noFill/>
          </a:ln>
        </p:spPr>
        <p:txBody>
          <a:bodyPr lIns="91425" tIns="91425" rIns="91425" bIns="91425" anchor="t" anchorCtr="0"/>
          <a:lstStyle>
            <a:lvl1pPr marL="0" marR="0" lvl="0" indent="0" algn="l" rtl="0">
              <a:lnSpc>
                <a:spcPct val="90000"/>
              </a:lnSpc>
              <a:spcBef>
                <a:spcPts val="0"/>
              </a:spcBef>
              <a:buClr>
                <a:srgbClr val="1AB7EA"/>
              </a:buClr>
              <a:buFont typeface="PT Sans"/>
              <a:buNone/>
              <a:defRPr sz="2700" b="1" i="0" u="none" strike="noStrike" cap="none">
                <a:solidFill>
                  <a:srgbClr val="1AB7EA"/>
                </a:solidFill>
                <a:latin typeface="PT Sans"/>
                <a:ea typeface="PT Sans"/>
                <a:cs typeface="PT Sans"/>
                <a:sym typeface="PT Sans"/>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80" name="Shape 80"/>
          <p:cNvSpPr txBox="1">
            <a:spLocks noGrp="1"/>
          </p:cNvSpPr>
          <p:nvPr>
            <p:ph type="body" idx="1"/>
          </p:nvPr>
        </p:nvSpPr>
        <p:spPr>
          <a:xfrm>
            <a:off x="1633283" y="2289483"/>
            <a:ext cx="9949117" cy="3901844"/>
          </a:xfrm>
          <a:prstGeom prst="rect">
            <a:avLst/>
          </a:prstGeom>
          <a:noFill/>
          <a:ln>
            <a:noFill/>
          </a:ln>
        </p:spPr>
        <p:txBody>
          <a:bodyPr lIns="91425" tIns="91425" rIns="91425" bIns="91425" anchor="t" anchorCtr="0"/>
          <a:lstStyle>
            <a:lvl1pPr marL="216000" marR="0" lvl="0" indent="-82649" algn="l" rtl="0">
              <a:lnSpc>
                <a:spcPct val="90000"/>
              </a:lnSpc>
              <a:spcBef>
                <a:spcPts val="300"/>
              </a:spcBef>
              <a:buClr>
                <a:schemeClr val="accent1"/>
              </a:buClr>
              <a:buSzPct val="140000"/>
              <a:buFont typeface="Arial"/>
              <a:buChar char="•"/>
              <a:defRPr sz="1500" b="0" i="0" u="none" strike="noStrike" cap="none">
                <a:solidFill>
                  <a:schemeClr val="dk1"/>
                </a:solidFill>
                <a:latin typeface="PT Sans"/>
                <a:ea typeface="PT Sans"/>
                <a:cs typeface="PT Sans"/>
                <a:sym typeface="PT Sans"/>
              </a:defRPr>
            </a:lvl1pPr>
            <a:lvl2pPr marL="432000" marR="0" lvl="1" indent="-82749" algn="l" rtl="0">
              <a:lnSpc>
                <a:spcPct val="90000"/>
              </a:lnSpc>
              <a:spcBef>
                <a:spcPts val="300"/>
              </a:spcBef>
              <a:buClr>
                <a:schemeClr val="dk1"/>
              </a:buClr>
              <a:buSzPct val="140000"/>
              <a:buFont typeface="Arial"/>
              <a:buChar char="•"/>
              <a:defRPr sz="1500" b="0" i="0" u="none" strike="noStrike" cap="none">
                <a:solidFill>
                  <a:schemeClr val="dk1"/>
                </a:solidFill>
                <a:latin typeface="PT Sans"/>
                <a:ea typeface="PT Sans"/>
                <a:cs typeface="PT Sans"/>
                <a:sym typeface="PT Sans"/>
              </a:defRPr>
            </a:lvl2pPr>
            <a:lvl3pPr marL="648000" marR="0" lvl="2" indent="-82849" algn="l" rtl="0">
              <a:lnSpc>
                <a:spcPct val="90000"/>
              </a:lnSpc>
              <a:spcBef>
                <a:spcPts val="300"/>
              </a:spcBef>
              <a:buClr>
                <a:schemeClr val="accent1"/>
              </a:buClr>
              <a:buSzPct val="140000"/>
              <a:buFont typeface="Arial"/>
              <a:buChar char="•"/>
              <a:defRPr sz="1500" b="0" i="0" u="none" strike="noStrike" cap="none">
                <a:solidFill>
                  <a:schemeClr val="dk1"/>
                </a:solidFill>
                <a:latin typeface="PT Sans"/>
                <a:ea typeface="PT Sans"/>
                <a:cs typeface="PT Sans"/>
                <a:sym typeface="PT Sans"/>
              </a:defRPr>
            </a:lvl3pPr>
            <a:lvl4pPr marL="864000" marR="0" lvl="3" indent="-121049" algn="l" rtl="0">
              <a:lnSpc>
                <a:spcPct val="90000"/>
              </a:lnSpc>
              <a:spcBef>
                <a:spcPts val="300"/>
              </a:spcBef>
              <a:buClr>
                <a:schemeClr val="dk1"/>
              </a:buClr>
              <a:buSzPct val="100000"/>
              <a:buFont typeface="Merriweather Sans"/>
              <a:buChar char="–"/>
              <a:defRPr sz="1500" b="0" i="0" u="none" strike="noStrike" cap="none">
                <a:solidFill>
                  <a:schemeClr val="dk1"/>
                </a:solidFill>
                <a:latin typeface="PT Sans"/>
                <a:ea typeface="PT Sans"/>
                <a:cs typeface="PT Sans"/>
                <a:sym typeface="PT Sans"/>
              </a:defRPr>
            </a:lvl4pPr>
            <a:lvl5pPr marL="1080000" marR="0" lvl="4" indent="-121149" algn="l" rtl="0">
              <a:lnSpc>
                <a:spcPct val="90000"/>
              </a:lnSpc>
              <a:spcBef>
                <a:spcPts val="300"/>
              </a:spcBef>
              <a:buClr>
                <a:schemeClr val="dk1"/>
              </a:buClr>
              <a:buSzPct val="100000"/>
              <a:buFont typeface="Merriweather Sans"/>
              <a:buChar char="–"/>
              <a:defRPr sz="1500" b="0" i="0" u="none" strike="noStrike" cap="none">
                <a:solidFill>
                  <a:schemeClr val="dk1"/>
                </a:solidFill>
                <a:latin typeface="PT Sans"/>
                <a:ea typeface="PT Sans"/>
                <a:cs typeface="PT Sans"/>
                <a:sym typeface="PT Sans"/>
              </a:defRPr>
            </a:lvl5pPr>
            <a:lvl6pPr marL="1885950" marR="0" lvl="5" indent="-76200" algn="l" rtl="0">
              <a:spcBef>
                <a:spcPts val="300"/>
              </a:spcBef>
              <a:buClr>
                <a:schemeClr val="dk1"/>
              </a:buClr>
              <a:buSzPct val="100000"/>
              <a:buFont typeface="Arial"/>
              <a:buChar char="•"/>
              <a:defRPr sz="1500" b="0" i="0" u="none" strike="noStrike" cap="none">
                <a:solidFill>
                  <a:schemeClr val="dk1"/>
                </a:solidFill>
                <a:latin typeface="Arial"/>
                <a:ea typeface="Arial"/>
                <a:cs typeface="Arial"/>
                <a:sym typeface="Arial"/>
              </a:defRPr>
            </a:lvl6pPr>
            <a:lvl7pPr marL="2228850" marR="0" lvl="6" indent="-76200" algn="l" rtl="0">
              <a:spcBef>
                <a:spcPts val="300"/>
              </a:spcBef>
              <a:buClr>
                <a:schemeClr val="dk1"/>
              </a:buClr>
              <a:buSzPct val="100000"/>
              <a:buFont typeface="Arial"/>
              <a:buChar char="•"/>
              <a:defRPr sz="1500" b="0" i="0" u="none" strike="noStrike" cap="none">
                <a:solidFill>
                  <a:schemeClr val="dk1"/>
                </a:solidFill>
                <a:latin typeface="Arial"/>
                <a:ea typeface="Arial"/>
                <a:cs typeface="Arial"/>
                <a:sym typeface="Arial"/>
              </a:defRPr>
            </a:lvl7pPr>
            <a:lvl8pPr marL="2571750" marR="0" lvl="7" indent="-76200" algn="l" rtl="0">
              <a:spcBef>
                <a:spcPts val="300"/>
              </a:spcBef>
              <a:buClr>
                <a:schemeClr val="dk1"/>
              </a:buClr>
              <a:buSzPct val="100000"/>
              <a:buFont typeface="Arial"/>
              <a:buChar char="•"/>
              <a:defRPr sz="1500" b="0" i="0" u="none" strike="noStrike" cap="none">
                <a:solidFill>
                  <a:schemeClr val="dk1"/>
                </a:solidFill>
                <a:latin typeface="Arial"/>
                <a:ea typeface="Arial"/>
                <a:cs typeface="Arial"/>
                <a:sym typeface="Arial"/>
              </a:defRPr>
            </a:lvl8pPr>
            <a:lvl9pPr marL="2914650" marR="0" lvl="8" indent="-76200" algn="l" rtl="0">
              <a:spcBef>
                <a:spcPts val="300"/>
              </a:spcBef>
              <a:buClr>
                <a:schemeClr val="dk1"/>
              </a:buClr>
              <a:buSzPct val="100000"/>
              <a:buFont typeface="Arial"/>
              <a:buChar char="•"/>
              <a:defRPr sz="1500" b="0" i="0" u="none" strike="noStrike" cap="none">
                <a:solidFill>
                  <a:schemeClr val="dk1"/>
                </a:solidFill>
                <a:latin typeface="Arial"/>
                <a:ea typeface="Arial"/>
                <a:cs typeface="Arial"/>
                <a:sym typeface="Arial"/>
              </a:defRPr>
            </a:lvl9pPr>
          </a:lstStyle>
          <a:p>
            <a:endParaRPr/>
          </a:p>
        </p:txBody>
      </p:sp>
      <p:sp>
        <p:nvSpPr>
          <p:cNvPr id="81" name="Shape 81"/>
          <p:cNvSpPr txBox="1">
            <a:spLocks noGrp="1"/>
          </p:cNvSpPr>
          <p:nvPr>
            <p:ph type="dt" idx="10"/>
          </p:nvPr>
        </p:nvSpPr>
        <p:spPr>
          <a:xfrm>
            <a:off x="9616088" y="576264"/>
            <a:ext cx="1424445" cy="228069"/>
          </a:xfrm>
          <a:prstGeom prst="rect">
            <a:avLst/>
          </a:prstGeom>
          <a:noFill/>
          <a:ln>
            <a:noFill/>
          </a:ln>
        </p:spPr>
        <p:txBody>
          <a:bodyPr lIns="91425" tIns="91425" rIns="91425" bIns="91425" anchor="t" anchorCtr="0"/>
          <a:lstStyle>
            <a:lvl1pPr marL="0" marR="0" lvl="0" indent="0" algn="r" rtl="0">
              <a:spcBef>
                <a:spcPts val="0"/>
              </a:spcBef>
              <a:buNone/>
              <a:defRPr sz="750">
                <a:solidFill>
                  <a:schemeClr val="accent6"/>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82" name="Shape 82"/>
          <p:cNvSpPr txBox="1">
            <a:spLocks noGrp="1"/>
          </p:cNvSpPr>
          <p:nvPr>
            <p:ph type="ftr" idx="11"/>
          </p:nvPr>
        </p:nvSpPr>
        <p:spPr>
          <a:xfrm>
            <a:off x="2985417" y="6475944"/>
            <a:ext cx="4815201" cy="239182"/>
          </a:xfrm>
          <a:prstGeom prst="rect">
            <a:avLst/>
          </a:prstGeom>
          <a:noFill/>
          <a:ln>
            <a:noFill/>
          </a:ln>
        </p:spPr>
        <p:txBody>
          <a:bodyPr lIns="91425" tIns="91425" rIns="91425" bIns="91425" anchor="t" anchorCtr="0"/>
          <a:lstStyle>
            <a:lvl1pPr marL="0" marR="0" lvl="0" indent="0" algn="l" rtl="0">
              <a:spcBef>
                <a:spcPts val="0"/>
              </a:spcBef>
              <a:buNone/>
              <a:defRPr sz="750">
                <a:solidFill>
                  <a:schemeClr val="accent6"/>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83" name="Shape 83"/>
          <p:cNvSpPr txBox="1">
            <a:spLocks noGrp="1"/>
          </p:cNvSpPr>
          <p:nvPr>
            <p:ph type="sldNum" idx="12"/>
          </p:nvPr>
        </p:nvSpPr>
        <p:spPr>
          <a:xfrm>
            <a:off x="11040532" y="576264"/>
            <a:ext cx="541867" cy="228069"/>
          </a:xfrm>
          <a:prstGeom prst="rect">
            <a:avLst/>
          </a:prstGeom>
          <a:noFill/>
          <a:ln>
            <a:noFill/>
          </a:ln>
        </p:spPr>
        <p:txBody>
          <a:bodyPr lIns="0" tIns="0" rIns="0" bIns="0" anchor="t" anchorCtr="0">
            <a:noAutofit/>
          </a:bodyPr>
          <a:lstStyle/>
          <a:p>
            <a:pPr marL="0" marR="0" lvl="0" indent="0" algn="r" rtl="0">
              <a:spcBef>
                <a:spcPts val="0"/>
              </a:spcBef>
              <a:buSzPct val="25000"/>
              <a:buNone/>
            </a:pPr>
            <a:fld id="{00000000-1234-1234-1234-123412341234}" type="slidenum">
              <a:rPr lang="en-US" sz="750">
                <a:solidFill>
                  <a:srgbClr val="7E7E7E"/>
                </a:solidFill>
                <a:latin typeface="Arial"/>
                <a:ea typeface="Arial"/>
                <a:cs typeface="Arial"/>
                <a:sym typeface="Arial"/>
              </a:rPr>
              <a:t>‹#›</a:t>
            </a:fld>
            <a:endParaRPr lang="en-US" sz="750">
              <a:solidFill>
                <a:srgbClr val="7E7E7E"/>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3.xm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6.xml"/><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Shape 214"/>
          <p:cNvSpPr txBox="1">
            <a:spLocks noGrp="1"/>
          </p:cNvSpPr>
          <p:nvPr>
            <p:ph type="ctrTitle"/>
          </p:nvPr>
        </p:nvSpPr>
        <p:spPr>
          <a:xfrm>
            <a:off x="2209800" y="3333692"/>
            <a:ext cx="7772400" cy="1831975"/>
          </a:xfrm>
          <a:prstGeom prst="rect">
            <a:avLst/>
          </a:prstGeom>
          <a:noFill/>
          <a:ln>
            <a:noFill/>
          </a:ln>
        </p:spPr>
        <p:txBody>
          <a:bodyPr lIns="0" tIns="0" rIns="0" bIns="0" anchor="t" anchorCtr="0">
            <a:noAutofit/>
          </a:bodyPr>
          <a:lstStyle/>
          <a:p>
            <a:pPr marL="0" marR="0" lvl="0" indent="0" algn="ctr" rtl="0">
              <a:lnSpc>
                <a:spcPct val="90000"/>
              </a:lnSpc>
              <a:spcBef>
                <a:spcPts val="0"/>
              </a:spcBef>
              <a:buClr>
                <a:srgbClr val="1AB7EA"/>
              </a:buClr>
              <a:buSzPct val="25000"/>
              <a:buFont typeface="PT Sans"/>
              <a:buNone/>
            </a:pPr>
            <a:r>
              <a:rPr lang="en-US" sz="3200" b="1" i="0" u="none" strike="noStrike" cap="none">
                <a:solidFill>
                  <a:srgbClr val="1AB7EA"/>
                </a:solidFill>
                <a:latin typeface="PT Sans"/>
                <a:ea typeface="PT Sans"/>
                <a:cs typeface="PT Sans"/>
                <a:sym typeface="PT Sans"/>
              </a:rPr>
              <a:t>Upper Canada College</a:t>
            </a:r>
          </a:p>
        </p:txBody>
      </p:sp>
      <p:sp>
        <p:nvSpPr>
          <p:cNvPr id="215" name="Shape 215"/>
          <p:cNvSpPr txBox="1">
            <a:spLocks noGrp="1"/>
          </p:cNvSpPr>
          <p:nvPr>
            <p:ph type="subTitle" idx="1"/>
          </p:nvPr>
        </p:nvSpPr>
        <p:spPr>
          <a:xfrm>
            <a:off x="2895600" y="4343400"/>
            <a:ext cx="6400799" cy="1295400"/>
          </a:xfrm>
          <a:prstGeom prst="rect">
            <a:avLst/>
          </a:prstGeom>
          <a:noFill/>
          <a:ln>
            <a:noFill/>
          </a:ln>
        </p:spPr>
        <p:txBody>
          <a:bodyPr lIns="0" tIns="0" rIns="0" bIns="0" anchor="b" anchorCtr="0">
            <a:noAutofit/>
          </a:bodyPr>
          <a:lstStyle/>
          <a:p>
            <a:pPr marL="0" marR="0" lvl="0" indent="0" algn="ctr" rtl="0">
              <a:lnSpc>
                <a:spcPct val="90000"/>
              </a:lnSpc>
              <a:spcBef>
                <a:spcPts val="0"/>
              </a:spcBef>
              <a:buClr>
                <a:schemeClr val="accent1"/>
              </a:buClr>
              <a:buSzPct val="25000"/>
              <a:buFont typeface="Arial"/>
              <a:buNone/>
            </a:pPr>
            <a:endParaRPr sz="1350" b="0" i="0" u="none" strike="noStrike" cap="none">
              <a:solidFill>
                <a:schemeClr val="dk1"/>
              </a:solidFill>
              <a:latin typeface="PT Sans"/>
              <a:ea typeface="PT Sans"/>
              <a:cs typeface="PT Sans"/>
              <a:sym typeface="PT Sans"/>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Shape 220"/>
          <p:cNvSpPr txBox="1">
            <a:spLocks noGrp="1"/>
          </p:cNvSpPr>
          <p:nvPr>
            <p:ph type="title"/>
          </p:nvPr>
        </p:nvSpPr>
        <p:spPr>
          <a:xfrm>
            <a:off x="1633275" y="1238395"/>
            <a:ext cx="9949200" cy="578099"/>
          </a:xfrm>
          <a:prstGeom prst="rect">
            <a:avLst/>
          </a:prstGeom>
          <a:noFill/>
          <a:ln>
            <a:noFill/>
          </a:ln>
        </p:spPr>
        <p:txBody>
          <a:bodyPr lIns="0" tIns="0" rIns="0" bIns="0" anchor="t" anchorCtr="0">
            <a:noAutofit/>
          </a:bodyPr>
          <a:lstStyle/>
          <a:p>
            <a:pPr marL="0" marR="0" lvl="0" indent="0" algn="l" rtl="0">
              <a:lnSpc>
                <a:spcPct val="90000"/>
              </a:lnSpc>
              <a:spcBef>
                <a:spcPts val="0"/>
              </a:spcBef>
              <a:buClr>
                <a:srgbClr val="1AB7EA"/>
              </a:buClr>
              <a:buSzPct val="25000"/>
              <a:buFont typeface="PT Sans"/>
              <a:buNone/>
            </a:pPr>
            <a:r>
              <a:rPr lang="en-US" sz="2700" b="1" i="0" u="none" strike="noStrike" cap="none">
                <a:solidFill>
                  <a:srgbClr val="1AB7EA"/>
                </a:solidFill>
                <a:latin typeface="PT Sans"/>
                <a:ea typeface="PT Sans"/>
                <a:cs typeface="PT Sans"/>
                <a:sym typeface="PT Sans"/>
              </a:rPr>
              <a:t>School Profile:</a:t>
            </a:r>
          </a:p>
        </p:txBody>
      </p:sp>
      <p:sp>
        <p:nvSpPr>
          <p:cNvPr id="221" name="Shape 221"/>
          <p:cNvSpPr txBox="1">
            <a:spLocks noGrp="1"/>
          </p:cNvSpPr>
          <p:nvPr>
            <p:ph type="body" idx="1"/>
          </p:nvPr>
        </p:nvSpPr>
        <p:spPr>
          <a:xfrm>
            <a:off x="1633275" y="1745500"/>
            <a:ext cx="9949200" cy="4501200"/>
          </a:xfrm>
          <a:prstGeom prst="rect">
            <a:avLst/>
          </a:prstGeom>
          <a:noFill/>
          <a:ln>
            <a:noFill/>
          </a:ln>
        </p:spPr>
        <p:txBody>
          <a:bodyPr lIns="0" tIns="0" rIns="0" bIns="0" anchor="t" anchorCtr="0">
            <a:noAutofit/>
          </a:bodyPr>
          <a:lstStyle/>
          <a:p>
            <a:pPr marL="216000" marR="0" lvl="0" indent="-216000" algn="l" rtl="0">
              <a:lnSpc>
                <a:spcPct val="90000"/>
              </a:lnSpc>
              <a:spcBef>
                <a:spcPts val="0"/>
              </a:spcBef>
              <a:spcAft>
                <a:spcPts val="0"/>
              </a:spcAft>
              <a:buClr>
                <a:schemeClr val="accent1"/>
              </a:buClr>
              <a:buSzPct val="140000"/>
              <a:buFont typeface="Arial"/>
              <a:buChar char="•"/>
            </a:pPr>
            <a:r>
              <a:rPr lang="en-US" sz="1800" b="0" i="0" u="none" strike="noStrike" cap="none">
                <a:solidFill>
                  <a:schemeClr val="dk1"/>
                </a:solidFill>
                <a:latin typeface="PT Sans"/>
                <a:ea typeface="PT Sans"/>
                <a:cs typeface="PT Sans"/>
                <a:sym typeface="PT Sans"/>
              </a:rPr>
              <a:t>I</a:t>
            </a:r>
            <a:r>
              <a:rPr lang="en-US" sz="1700" b="0" i="0" u="none" strike="noStrike" cap="none">
                <a:solidFill>
                  <a:schemeClr val="dk1"/>
                </a:solidFill>
                <a:latin typeface="PT Sans"/>
                <a:ea typeface="PT Sans"/>
                <a:cs typeface="PT Sans"/>
                <a:sym typeface="PT Sans"/>
              </a:rPr>
              <a:t>ndependent, all boys, K-12 school, currently offering PYP and DP, moving to add MYP</a:t>
            </a:r>
          </a:p>
          <a:p>
            <a:pPr marL="216000" marR="0" lvl="0" indent="-216000" algn="l" rtl="0">
              <a:lnSpc>
                <a:spcPct val="90000"/>
              </a:lnSpc>
              <a:spcBef>
                <a:spcPts val="300"/>
              </a:spcBef>
              <a:spcAft>
                <a:spcPts val="0"/>
              </a:spcAft>
              <a:buClr>
                <a:schemeClr val="accent1"/>
              </a:buClr>
              <a:buSzPct val="148235"/>
              <a:buFont typeface="Arial"/>
              <a:buNone/>
            </a:pPr>
            <a:endParaRPr sz="1700" b="0" i="0" u="none" strike="noStrike" cap="none">
              <a:solidFill>
                <a:schemeClr val="dk1"/>
              </a:solidFill>
              <a:latin typeface="PT Sans"/>
              <a:ea typeface="PT Sans"/>
              <a:cs typeface="PT Sans"/>
              <a:sym typeface="PT Sans"/>
            </a:endParaRPr>
          </a:p>
          <a:p>
            <a:pPr marL="216000" marR="0" lvl="0" indent="-163929" algn="l" rtl="0">
              <a:lnSpc>
                <a:spcPct val="90000"/>
              </a:lnSpc>
              <a:spcBef>
                <a:spcPts val="300"/>
              </a:spcBef>
              <a:spcAft>
                <a:spcPts val="0"/>
              </a:spcAft>
              <a:buClr>
                <a:schemeClr val="accent1"/>
              </a:buClr>
              <a:buSzPct val="100000"/>
              <a:buFont typeface="Arial"/>
              <a:buChar char="•"/>
            </a:pPr>
            <a:r>
              <a:rPr lang="en-US" sz="1700" b="0" i="0" u="none" strike="noStrike" cap="none">
                <a:solidFill>
                  <a:schemeClr val="dk1"/>
                </a:solidFill>
                <a:latin typeface="PT Sans"/>
                <a:ea typeface="PT Sans"/>
                <a:cs typeface="PT Sans"/>
                <a:sym typeface="PT Sans"/>
              </a:rPr>
              <a:t>Multicultural day population; boarding population hails from more than 20 countries</a:t>
            </a:r>
          </a:p>
          <a:p>
            <a:pPr marL="216000" marR="0" lvl="0" indent="-216000" algn="l" rtl="0">
              <a:lnSpc>
                <a:spcPct val="90000"/>
              </a:lnSpc>
              <a:spcBef>
                <a:spcPts val="300"/>
              </a:spcBef>
              <a:spcAft>
                <a:spcPts val="0"/>
              </a:spcAft>
              <a:buClr>
                <a:schemeClr val="accent1"/>
              </a:buClr>
              <a:buSzPct val="148235"/>
              <a:buFont typeface="Arial"/>
              <a:buNone/>
            </a:pPr>
            <a:endParaRPr sz="1700" b="0" i="0" u="none" strike="noStrike" cap="none">
              <a:solidFill>
                <a:schemeClr val="dk1"/>
              </a:solidFill>
              <a:latin typeface="PT Sans"/>
              <a:ea typeface="PT Sans"/>
              <a:cs typeface="PT Sans"/>
              <a:sym typeface="PT Sans"/>
            </a:endParaRPr>
          </a:p>
          <a:p>
            <a:pPr marL="216000" marR="0" lvl="0" indent="-163929" algn="l" rtl="0">
              <a:lnSpc>
                <a:spcPct val="90000"/>
              </a:lnSpc>
              <a:spcBef>
                <a:spcPts val="300"/>
              </a:spcBef>
              <a:spcAft>
                <a:spcPts val="0"/>
              </a:spcAft>
              <a:buClr>
                <a:schemeClr val="accent1"/>
              </a:buClr>
              <a:buSzPct val="100000"/>
              <a:buFont typeface="Arial"/>
              <a:buChar char="•"/>
            </a:pPr>
            <a:r>
              <a:rPr lang="en-US" sz="1700" b="0" i="0" u="none" strike="noStrike" cap="none">
                <a:solidFill>
                  <a:schemeClr val="dk1"/>
                </a:solidFill>
                <a:latin typeface="PT Sans"/>
                <a:ea typeface="PT Sans"/>
                <a:cs typeface="PT Sans"/>
                <a:sym typeface="PT Sans"/>
              </a:rPr>
              <a:t>19% of students from Grade 5 up receive financial assistance</a:t>
            </a:r>
          </a:p>
          <a:p>
            <a:pPr marL="216000" marR="0" lvl="0" indent="-216000" algn="l" rtl="0">
              <a:lnSpc>
                <a:spcPct val="90000"/>
              </a:lnSpc>
              <a:spcBef>
                <a:spcPts val="300"/>
              </a:spcBef>
              <a:spcAft>
                <a:spcPts val="0"/>
              </a:spcAft>
              <a:buClr>
                <a:schemeClr val="accent1"/>
              </a:buClr>
              <a:buSzPct val="148235"/>
              <a:buFont typeface="Arial"/>
              <a:buNone/>
            </a:pPr>
            <a:endParaRPr sz="1700" b="0" i="0" u="none" strike="noStrike" cap="none">
              <a:solidFill>
                <a:schemeClr val="dk1"/>
              </a:solidFill>
              <a:latin typeface="PT Sans"/>
              <a:ea typeface="PT Sans"/>
              <a:cs typeface="PT Sans"/>
              <a:sym typeface="PT Sans"/>
            </a:endParaRPr>
          </a:p>
          <a:p>
            <a:pPr marL="216000" marR="0" lvl="0" indent="-163929" algn="l" rtl="0">
              <a:lnSpc>
                <a:spcPct val="90000"/>
              </a:lnSpc>
              <a:spcBef>
                <a:spcPts val="300"/>
              </a:spcBef>
              <a:spcAft>
                <a:spcPts val="0"/>
              </a:spcAft>
              <a:buClr>
                <a:schemeClr val="accent1"/>
              </a:buClr>
              <a:buSzPct val="100000"/>
              <a:buFont typeface="Arial"/>
              <a:buChar char="•"/>
            </a:pPr>
            <a:r>
              <a:rPr lang="en-US" sz="1700" b="0" i="0" u="none" strike="noStrike" cap="none">
                <a:solidFill>
                  <a:schemeClr val="dk1"/>
                </a:solidFill>
                <a:latin typeface="PT Sans"/>
                <a:ea typeface="PT Sans"/>
                <a:cs typeface="PT Sans"/>
                <a:sym typeface="PT Sans"/>
              </a:rPr>
              <a:t>5-year high school, offering OSSD courses Grade 9-11 (taught to students one year ahead)</a:t>
            </a:r>
          </a:p>
          <a:p>
            <a:pPr marL="216000" marR="0" lvl="0" indent="-216000" algn="l" rtl="0">
              <a:lnSpc>
                <a:spcPct val="90000"/>
              </a:lnSpc>
              <a:spcBef>
                <a:spcPts val="300"/>
              </a:spcBef>
              <a:spcAft>
                <a:spcPts val="0"/>
              </a:spcAft>
              <a:buClr>
                <a:schemeClr val="accent1"/>
              </a:buClr>
              <a:buSzPct val="148235"/>
              <a:buFont typeface="Arial"/>
              <a:buNone/>
            </a:pPr>
            <a:endParaRPr sz="1700" b="0" i="0" u="none" strike="noStrike" cap="none">
              <a:solidFill>
                <a:schemeClr val="dk1"/>
              </a:solidFill>
              <a:latin typeface="PT Sans"/>
              <a:ea typeface="PT Sans"/>
              <a:cs typeface="PT Sans"/>
              <a:sym typeface="PT Sans"/>
            </a:endParaRPr>
          </a:p>
          <a:p>
            <a:pPr marL="216000" marR="0" lvl="0" indent="-163929" algn="l" rtl="0">
              <a:lnSpc>
                <a:spcPct val="90000"/>
              </a:lnSpc>
              <a:spcBef>
                <a:spcPts val="300"/>
              </a:spcBef>
              <a:spcAft>
                <a:spcPts val="0"/>
              </a:spcAft>
              <a:buClr>
                <a:schemeClr val="accent1"/>
              </a:buClr>
              <a:buSzPct val="100000"/>
              <a:buFont typeface="Arial"/>
              <a:buChar char="•"/>
            </a:pPr>
            <a:r>
              <a:rPr lang="en-US" sz="1700" b="0" i="0" u="none" strike="noStrike" cap="none">
                <a:solidFill>
                  <a:schemeClr val="dk1"/>
                </a:solidFill>
                <a:latin typeface="PT Sans"/>
                <a:ea typeface="PT Sans"/>
                <a:cs typeface="PT Sans"/>
                <a:sym typeface="PT Sans"/>
              </a:rPr>
              <a:t>750 students in Upper School (Grades 8-12)</a:t>
            </a:r>
          </a:p>
          <a:p>
            <a:pPr marL="216000" marR="0" lvl="0" indent="-216000" algn="l" rtl="0">
              <a:lnSpc>
                <a:spcPct val="90000"/>
              </a:lnSpc>
              <a:spcBef>
                <a:spcPts val="300"/>
              </a:spcBef>
              <a:spcAft>
                <a:spcPts val="0"/>
              </a:spcAft>
              <a:buClr>
                <a:schemeClr val="accent1"/>
              </a:buClr>
              <a:buSzPct val="148235"/>
              <a:buFont typeface="Arial"/>
              <a:buNone/>
            </a:pPr>
            <a:endParaRPr sz="1700" b="0" i="0" u="none" strike="noStrike" cap="none">
              <a:solidFill>
                <a:schemeClr val="dk1"/>
              </a:solidFill>
              <a:latin typeface="PT Sans"/>
              <a:ea typeface="PT Sans"/>
              <a:cs typeface="PT Sans"/>
              <a:sym typeface="PT Sans"/>
            </a:endParaRPr>
          </a:p>
          <a:p>
            <a:pPr marL="216000" marR="0" lvl="0" indent="-163929" algn="l" rtl="0">
              <a:lnSpc>
                <a:spcPct val="90000"/>
              </a:lnSpc>
              <a:spcBef>
                <a:spcPts val="300"/>
              </a:spcBef>
              <a:spcAft>
                <a:spcPts val="0"/>
              </a:spcAft>
              <a:buClr>
                <a:schemeClr val="accent1"/>
              </a:buClr>
              <a:buSzPct val="100000"/>
              <a:buFont typeface="Arial"/>
              <a:buChar char="•"/>
            </a:pPr>
            <a:r>
              <a:rPr lang="en-US" sz="1700" b="0" i="0" u="none" strike="noStrike" cap="none">
                <a:solidFill>
                  <a:schemeClr val="dk1"/>
                </a:solidFill>
                <a:latin typeface="PT Sans"/>
                <a:ea typeface="PT Sans"/>
                <a:cs typeface="PT Sans"/>
                <a:sym typeface="PT Sans"/>
              </a:rPr>
              <a:t>In last 2 years of high school, all students enrolled in both IB and OSSD (average of 2-6 students with special circumstances take IB courses rather than full diploma)</a:t>
            </a:r>
          </a:p>
          <a:p>
            <a:pPr marL="216000" marR="0" lvl="0" indent="-216000" algn="l" rtl="0">
              <a:lnSpc>
                <a:spcPct val="90000"/>
              </a:lnSpc>
              <a:spcBef>
                <a:spcPts val="300"/>
              </a:spcBef>
              <a:spcAft>
                <a:spcPts val="0"/>
              </a:spcAft>
              <a:buClr>
                <a:schemeClr val="accent1"/>
              </a:buClr>
              <a:buSzPct val="148235"/>
              <a:buFont typeface="Arial"/>
              <a:buNone/>
            </a:pPr>
            <a:endParaRPr sz="1700" b="0" i="0" u="none" strike="noStrike" cap="none">
              <a:solidFill>
                <a:schemeClr val="dk1"/>
              </a:solidFill>
              <a:latin typeface="PT Sans"/>
              <a:ea typeface="PT Sans"/>
              <a:cs typeface="PT Sans"/>
              <a:sym typeface="PT Sans"/>
            </a:endParaRPr>
          </a:p>
          <a:p>
            <a:pPr marL="216000" marR="0" lvl="0" indent="-163929" algn="l" rtl="0">
              <a:lnSpc>
                <a:spcPct val="90000"/>
              </a:lnSpc>
              <a:spcBef>
                <a:spcPts val="300"/>
              </a:spcBef>
              <a:spcAft>
                <a:spcPts val="0"/>
              </a:spcAft>
              <a:buClr>
                <a:schemeClr val="accent1"/>
              </a:buClr>
              <a:buSzPct val="100000"/>
              <a:buFont typeface="Arial"/>
              <a:buChar char="•"/>
            </a:pPr>
            <a:r>
              <a:rPr lang="en-US" sz="1700" b="0" i="0" u="none" strike="noStrike" cap="none">
                <a:solidFill>
                  <a:schemeClr val="dk1"/>
                </a:solidFill>
                <a:latin typeface="PT Sans"/>
                <a:ea typeface="PT Sans"/>
                <a:cs typeface="PT Sans"/>
                <a:sym typeface="PT Sans"/>
              </a:rPr>
              <a:t>Typically, approximately 150 students in each graduating class; 25-30% class matriculates at universities outside Canada</a:t>
            </a:r>
          </a:p>
          <a:p>
            <a:pPr marL="216000" marR="0" lvl="0" indent="-216000" algn="l" rtl="0">
              <a:lnSpc>
                <a:spcPct val="90000"/>
              </a:lnSpc>
              <a:spcBef>
                <a:spcPts val="300"/>
              </a:spcBef>
              <a:buClr>
                <a:schemeClr val="accent1"/>
              </a:buClr>
              <a:buSzPct val="140000"/>
              <a:buFont typeface="Arial"/>
              <a:buNone/>
            </a:pPr>
            <a:endParaRPr sz="1800" b="0" i="0" u="none" strike="noStrike" cap="none">
              <a:solidFill>
                <a:schemeClr val="dk1"/>
              </a:solidFill>
              <a:latin typeface="PT Sans"/>
              <a:ea typeface="PT Sans"/>
              <a:cs typeface="PT Sans"/>
              <a:sym typeface="PT Sans"/>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Shape 226"/>
          <p:cNvSpPr txBox="1">
            <a:spLocks noGrp="1"/>
          </p:cNvSpPr>
          <p:nvPr>
            <p:ph type="title"/>
          </p:nvPr>
        </p:nvSpPr>
        <p:spPr>
          <a:xfrm>
            <a:off x="1633275" y="1238399"/>
            <a:ext cx="9949200" cy="542400"/>
          </a:xfrm>
          <a:prstGeom prst="rect">
            <a:avLst/>
          </a:prstGeom>
          <a:noFill/>
          <a:ln>
            <a:noFill/>
          </a:ln>
        </p:spPr>
        <p:txBody>
          <a:bodyPr lIns="0" tIns="0" rIns="0" bIns="0" anchor="t" anchorCtr="0">
            <a:noAutofit/>
          </a:bodyPr>
          <a:lstStyle/>
          <a:p>
            <a:pPr marL="0" marR="0" lvl="0" indent="0" algn="l" rtl="0">
              <a:lnSpc>
                <a:spcPct val="90000"/>
              </a:lnSpc>
              <a:spcBef>
                <a:spcPts val="0"/>
              </a:spcBef>
              <a:buClr>
                <a:srgbClr val="1AB7EA"/>
              </a:buClr>
              <a:buSzPct val="25000"/>
              <a:buFont typeface="PT Sans"/>
              <a:buNone/>
            </a:pPr>
            <a:r>
              <a:rPr lang="en-US" sz="2700" b="1" i="0" u="none" strike="noStrike" cap="none">
                <a:solidFill>
                  <a:srgbClr val="1AB7EA"/>
                </a:solidFill>
                <a:latin typeface="PT Sans"/>
                <a:ea typeface="PT Sans"/>
                <a:cs typeface="PT Sans"/>
                <a:sym typeface="PT Sans"/>
              </a:rPr>
              <a:t>Nature of the Academic Program:</a:t>
            </a:r>
          </a:p>
        </p:txBody>
      </p:sp>
      <p:sp>
        <p:nvSpPr>
          <p:cNvPr id="227" name="Shape 227"/>
          <p:cNvSpPr txBox="1">
            <a:spLocks noGrp="1"/>
          </p:cNvSpPr>
          <p:nvPr>
            <p:ph type="body" idx="1"/>
          </p:nvPr>
        </p:nvSpPr>
        <p:spPr>
          <a:xfrm>
            <a:off x="1633275" y="2011325"/>
            <a:ext cx="9949200" cy="4146900"/>
          </a:xfrm>
          <a:prstGeom prst="rect">
            <a:avLst/>
          </a:prstGeom>
          <a:noFill/>
          <a:ln>
            <a:noFill/>
          </a:ln>
        </p:spPr>
        <p:txBody>
          <a:bodyPr lIns="0" tIns="0" rIns="0" bIns="0" anchor="t" anchorCtr="0">
            <a:noAutofit/>
          </a:bodyPr>
          <a:lstStyle/>
          <a:p>
            <a:pPr marL="216000" marR="0" lvl="0" indent="-163929" algn="l" rtl="0">
              <a:lnSpc>
                <a:spcPct val="90000"/>
              </a:lnSpc>
              <a:spcBef>
                <a:spcPts val="0"/>
              </a:spcBef>
              <a:spcAft>
                <a:spcPts val="0"/>
              </a:spcAft>
              <a:buClr>
                <a:schemeClr val="accent1"/>
              </a:buClr>
              <a:buSzPct val="100000"/>
              <a:buFont typeface="Arial"/>
              <a:buChar char="•"/>
            </a:pPr>
            <a:r>
              <a:rPr lang="en-US" sz="1700" b="0" i="0" u="none" strike="noStrike" cap="none">
                <a:solidFill>
                  <a:schemeClr val="dk1"/>
                </a:solidFill>
                <a:latin typeface="PT Sans"/>
                <a:ea typeface="PT Sans"/>
                <a:cs typeface="PT Sans"/>
                <a:sym typeface="PT Sans"/>
              </a:rPr>
              <a:t>All IB courses run 2 years, with affiliated OSSD credits and final grades awarded at end of 2-year program</a:t>
            </a:r>
          </a:p>
          <a:p>
            <a:pPr marL="216000" marR="0" lvl="0" indent="-216000" algn="l" rtl="0">
              <a:lnSpc>
                <a:spcPct val="90000"/>
              </a:lnSpc>
              <a:spcBef>
                <a:spcPts val="300"/>
              </a:spcBef>
              <a:spcAft>
                <a:spcPts val="0"/>
              </a:spcAft>
              <a:buClr>
                <a:schemeClr val="accent1"/>
              </a:buClr>
              <a:buSzPct val="148235"/>
              <a:buFont typeface="Arial"/>
              <a:buNone/>
            </a:pPr>
            <a:endParaRPr sz="1700" b="0" i="0" u="none" strike="noStrike" cap="none">
              <a:solidFill>
                <a:schemeClr val="dk1"/>
              </a:solidFill>
              <a:latin typeface="PT Sans"/>
              <a:ea typeface="PT Sans"/>
              <a:cs typeface="PT Sans"/>
              <a:sym typeface="PT Sans"/>
            </a:endParaRPr>
          </a:p>
          <a:p>
            <a:pPr marL="216000" marR="0" lvl="0" indent="-163929" algn="l" rtl="0">
              <a:lnSpc>
                <a:spcPct val="90000"/>
              </a:lnSpc>
              <a:spcBef>
                <a:spcPts val="300"/>
              </a:spcBef>
              <a:spcAft>
                <a:spcPts val="0"/>
              </a:spcAft>
              <a:buClr>
                <a:schemeClr val="accent1"/>
              </a:buClr>
              <a:buSzPct val="100000"/>
              <a:buFont typeface="Arial"/>
              <a:buChar char="•"/>
            </a:pPr>
            <a:r>
              <a:rPr lang="en-US" sz="1700" b="0" i="0" u="none" strike="noStrike" cap="none">
                <a:solidFill>
                  <a:schemeClr val="dk1"/>
                </a:solidFill>
                <a:latin typeface="PT Sans"/>
                <a:ea typeface="PT Sans"/>
                <a:cs typeface="PT Sans"/>
                <a:sym typeface="PT Sans"/>
              </a:rPr>
              <a:t>TOK is delivered through class time equivalent to half instructional time for SL subjects over the two years of the program; IDC4U credit awarded</a:t>
            </a:r>
          </a:p>
          <a:p>
            <a:pPr marL="216000" marR="0" lvl="0" indent="-216000" algn="l" rtl="0">
              <a:lnSpc>
                <a:spcPct val="90000"/>
              </a:lnSpc>
              <a:spcBef>
                <a:spcPts val="300"/>
              </a:spcBef>
              <a:spcAft>
                <a:spcPts val="0"/>
              </a:spcAft>
              <a:buClr>
                <a:schemeClr val="accent1"/>
              </a:buClr>
              <a:buSzPct val="148235"/>
              <a:buFont typeface="Arial"/>
              <a:buNone/>
            </a:pPr>
            <a:endParaRPr sz="1700" b="0" i="0" u="none" strike="noStrike" cap="none">
              <a:solidFill>
                <a:schemeClr val="dk1"/>
              </a:solidFill>
              <a:latin typeface="PT Sans"/>
              <a:ea typeface="PT Sans"/>
              <a:cs typeface="PT Sans"/>
              <a:sym typeface="PT Sans"/>
            </a:endParaRPr>
          </a:p>
          <a:p>
            <a:pPr marL="216000" marR="0" lvl="0" indent="-163929" algn="l" rtl="0">
              <a:lnSpc>
                <a:spcPct val="90000"/>
              </a:lnSpc>
              <a:spcBef>
                <a:spcPts val="300"/>
              </a:spcBef>
              <a:spcAft>
                <a:spcPts val="0"/>
              </a:spcAft>
              <a:buClr>
                <a:schemeClr val="accent1"/>
              </a:buClr>
              <a:buSzPct val="100000"/>
              <a:buFont typeface="Arial"/>
              <a:buChar char="•"/>
            </a:pPr>
            <a:r>
              <a:rPr lang="en-US" sz="1700" b="0" i="0" u="none" strike="noStrike" cap="none">
                <a:solidFill>
                  <a:schemeClr val="dk1"/>
                </a:solidFill>
                <a:latin typeface="PT Sans"/>
                <a:ea typeface="PT Sans"/>
                <a:cs typeface="PT Sans"/>
                <a:sym typeface="PT Sans"/>
              </a:rPr>
              <a:t>Aside from one or two classes devoted to "inquiry," there is currently no formal link between TOK and EE</a:t>
            </a:r>
          </a:p>
          <a:p>
            <a:pPr marL="216000" marR="0" lvl="0" indent="-216000" algn="l" rtl="0">
              <a:lnSpc>
                <a:spcPct val="90000"/>
              </a:lnSpc>
              <a:spcBef>
                <a:spcPts val="300"/>
              </a:spcBef>
              <a:spcAft>
                <a:spcPts val="0"/>
              </a:spcAft>
              <a:buClr>
                <a:schemeClr val="accent1"/>
              </a:buClr>
              <a:buSzPct val="148235"/>
              <a:buFont typeface="Arial"/>
              <a:buNone/>
            </a:pPr>
            <a:endParaRPr sz="1700" b="0" i="0" u="none" strike="noStrike" cap="none">
              <a:solidFill>
                <a:schemeClr val="dk1"/>
              </a:solidFill>
              <a:latin typeface="PT Sans"/>
              <a:ea typeface="PT Sans"/>
              <a:cs typeface="PT Sans"/>
              <a:sym typeface="PT Sans"/>
            </a:endParaRPr>
          </a:p>
          <a:p>
            <a:pPr marL="216000" marR="0" lvl="0" indent="-163929" algn="l" rtl="0">
              <a:lnSpc>
                <a:spcPct val="90000"/>
              </a:lnSpc>
              <a:spcBef>
                <a:spcPts val="300"/>
              </a:spcBef>
              <a:spcAft>
                <a:spcPts val="0"/>
              </a:spcAft>
              <a:buClr>
                <a:schemeClr val="accent1"/>
              </a:buClr>
              <a:buSzPct val="100000"/>
              <a:buFont typeface="Arial"/>
              <a:buChar char="•"/>
            </a:pPr>
            <a:r>
              <a:rPr lang="en-US" sz="1700" b="0" i="0" u="none" strike="noStrike" cap="none">
                <a:solidFill>
                  <a:schemeClr val="dk1"/>
                </a:solidFill>
                <a:latin typeface="PT Sans"/>
                <a:ea typeface="PT Sans"/>
                <a:cs typeface="PT Sans"/>
                <a:sym typeface="PT Sans"/>
              </a:rPr>
              <a:t>EE is stand-alone exercise with workshops on various topics run by library, centre for learning and subject departments; students receive equivalent of 1 week relief from class time to undertake final stages of research and writing; EE completed by end of DP1 </a:t>
            </a:r>
          </a:p>
          <a:p>
            <a:pPr marL="216000" marR="0" lvl="0" indent="-216000" algn="l" rtl="0">
              <a:lnSpc>
                <a:spcPct val="90000"/>
              </a:lnSpc>
              <a:spcBef>
                <a:spcPts val="300"/>
              </a:spcBef>
              <a:spcAft>
                <a:spcPts val="0"/>
              </a:spcAft>
              <a:buClr>
                <a:schemeClr val="accent1"/>
              </a:buClr>
              <a:buSzPct val="148235"/>
              <a:buFont typeface="Arial"/>
              <a:buNone/>
            </a:pPr>
            <a:endParaRPr sz="1700" b="0" i="0" u="none" strike="noStrike" cap="none">
              <a:solidFill>
                <a:schemeClr val="dk1"/>
              </a:solidFill>
              <a:latin typeface="PT Sans"/>
              <a:ea typeface="PT Sans"/>
              <a:cs typeface="PT Sans"/>
              <a:sym typeface="PT Sans"/>
            </a:endParaRPr>
          </a:p>
          <a:p>
            <a:pPr marL="216000" marR="0" lvl="0" indent="-163929" algn="l" rtl="0">
              <a:lnSpc>
                <a:spcPct val="90000"/>
              </a:lnSpc>
              <a:spcBef>
                <a:spcPts val="300"/>
              </a:spcBef>
              <a:spcAft>
                <a:spcPts val="0"/>
              </a:spcAft>
              <a:buClr>
                <a:schemeClr val="accent1"/>
              </a:buClr>
              <a:buSzPct val="100000"/>
              <a:buFont typeface="Arial"/>
              <a:buChar char="•"/>
            </a:pPr>
            <a:r>
              <a:rPr lang="en-US" sz="1700" b="0" i="0" u="none" strike="noStrike" cap="none">
                <a:solidFill>
                  <a:schemeClr val="dk1"/>
                </a:solidFill>
                <a:latin typeface="PT Sans"/>
                <a:ea typeface="PT Sans"/>
                <a:cs typeface="PT Sans"/>
                <a:sym typeface="PT Sans"/>
              </a:rPr>
              <a:t>No OSSD credit awarded for EE; biggest challenges faced are a) finding enough supervisors for in-demand subjects b) ensuring that students find time in their busy schedules to devote time needed to produce work commensurate with their ability </a:t>
            </a:r>
          </a:p>
          <a:p>
            <a:pPr marL="216000" marR="0" lvl="0" indent="-216000" algn="l" rtl="0">
              <a:lnSpc>
                <a:spcPct val="90000"/>
              </a:lnSpc>
              <a:spcBef>
                <a:spcPts val="300"/>
              </a:spcBef>
              <a:buClr>
                <a:schemeClr val="accent1"/>
              </a:buClr>
              <a:buSzPct val="148235"/>
              <a:buFont typeface="Arial"/>
              <a:buNone/>
            </a:pPr>
            <a:endParaRPr sz="1700" b="0" i="0" u="none" strike="noStrike" cap="none">
              <a:solidFill>
                <a:schemeClr val="dk1"/>
              </a:solidFill>
              <a:latin typeface="PT Sans"/>
              <a:ea typeface="PT Sans"/>
              <a:cs typeface="PT Sans"/>
              <a:sym typeface="PT Sans"/>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pic>
        <p:nvPicPr>
          <p:cNvPr id="232" name="Shape 232" descr="https://lh6.googleusercontent.com/6U4ljY5C9LtXJNdkPIOgU6Bgh082gcE-JFBb9Ei_e4FAmzHDyxWsFtW91Ah4GTDRhFmrv9wmCU-E8QnTwBzOeA-hCwyvmaZjRM-zv3gnPNpmyNaCK5TpEfXx_hpm1nyPapRVIgFy"/>
          <p:cNvPicPr preferRelativeResize="0"/>
          <p:nvPr/>
        </p:nvPicPr>
        <p:blipFill rotWithShape="1">
          <a:blip r:embed="rId3">
            <a:alphaModFix/>
          </a:blip>
          <a:srcRect/>
          <a:stretch/>
        </p:blipFill>
        <p:spPr>
          <a:xfrm>
            <a:off x="2506532" y="688489"/>
            <a:ext cx="7143076" cy="5892445"/>
          </a:xfrm>
          <a:prstGeom prst="rect">
            <a:avLst/>
          </a:prstGeom>
          <a:noFill/>
          <a:ln>
            <a:noFill/>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Shape 237"/>
          <p:cNvSpPr txBox="1">
            <a:spLocks noGrp="1"/>
          </p:cNvSpPr>
          <p:nvPr>
            <p:ph type="title"/>
          </p:nvPr>
        </p:nvSpPr>
        <p:spPr>
          <a:xfrm>
            <a:off x="1633275" y="1238395"/>
            <a:ext cx="9949200" cy="489300"/>
          </a:xfrm>
          <a:prstGeom prst="rect">
            <a:avLst/>
          </a:prstGeom>
          <a:noFill/>
          <a:ln>
            <a:noFill/>
          </a:ln>
        </p:spPr>
        <p:txBody>
          <a:bodyPr lIns="0" tIns="0" rIns="0" bIns="0" anchor="t" anchorCtr="0">
            <a:noAutofit/>
          </a:bodyPr>
          <a:lstStyle/>
          <a:p>
            <a:pPr marL="0" marR="0" lvl="0" indent="0" algn="l" rtl="0">
              <a:lnSpc>
                <a:spcPct val="90000"/>
              </a:lnSpc>
              <a:spcBef>
                <a:spcPts val="0"/>
              </a:spcBef>
              <a:buClr>
                <a:srgbClr val="1AB7EA"/>
              </a:buClr>
              <a:buSzPct val="25000"/>
              <a:buFont typeface="PT Sans"/>
              <a:buNone/>
            </a:pPr>
            <a:r>
              <a:rPr lang="en-US" sz="2700" b="1" i="0" u="none" strike="noStrike" cap="none">
                <a:solidFill>
                  <a:srgbClr val="1AB7EA"/>
                </a:solidFill>
                <a:latin typeface="PT Sans"/>
                <a:ea typeface="PT Sans"/>
                <a:cs typeface="PT Sans"/>
                <a:sym typeface="PT Sans"/>
              </a:rPr>
              <a:t>Reporting</a:t>
            </a:r>
          </a:p>
        </p:txBody>
      </p:sp>
      <p:sp>
        <p:nvSpPr>
          <p:cNvPr id="238" name="Shape 238"/>
          <p:cNvSpPr txBox="1">
            <a:spLocks noGrp="1"/>
          </p:cNvSpPr>
          <p:nvPr>
            <p:ph type="body" idx="1"/>
          </p:nvPr>
        </p:nvSpPr>
        <p:spPr>
          <a:xfrm>
            <a:off x="1633275" y="1727700"/>
            <a:ext cx="9949200" cy="4182300"/>
          </a:xfrm>
          <a:prstGeom prst="rect">
            <a:avLst/>
          </a:prstGeom>
          <a:noFill/>
          <a:ln>
            <a:noFill/>
          </a:ln>
        </p:spPr>
        <p:txBody>
          <a:bodyPr lIns="0" tIns="0" rIns="0" bIns="0" anchor="t" anchorCtr="0">
            <a:noAutofit/>
          </a:bodyPr>
          <a:lstStyle/>
          <a:p>
            <a:pPr marL="216000" marR="0" lvl="0" indent="-157579" algn="l" rtl="0">
              <a:lnSpc>
                <a:spcPct val="90000"/>
              </a:lnSpc>
              <a:spcBef>
                <a:spcPts val="0"/>
              </a:spcBef>
              <a:spcAft>
                <a:spcPts val="0"/>
              </a:spcAft>
              <a:buClr>
                <a:schemeClr val="accent1"/>
              </a:buClr>
              <a:buSzPct val="100000"/>
              <a:buFont typeface="Arial"/>
              <a:buChar char="•"/>
            </a:pPr>
            <a:r>
              <a:rPr lang="en-US" sz="1600" b="0" i="0" u="none" strike="noStrike" cap="none">
                <a:solidFill>
                  <a:schemeClr val="dk1"/>
                </a:solidFill>
                <a:latin typeface="PT Sans"/>
                <a:ea typeface="PT Sans"/>
                <a:cs typeface="PT Sans"/>
                <a:sym typeface="PT Sans"/>
              </a:rPr>
              <a:t>All documents for DP courses honour content and approach required by IB while also conforming to expectations outlined in "Growing Success“</a:t>
            </a:r>
          </a:p>
          <a:p>
            <a:pPr marL="216000" marR="0" lvl="0" indent="-216000" algn="l" rtl="0">
              <a:lnSpc>
                <a:spcPct val="90000"/>
              </a:lnSpc>
              <a:spcBef>
                <a:spcPts val="300"/>
              </a:spcBef>
              <a:spcAft>
                <a:spcPts val="0"/>
              </a:spcAft>
              <a:buClr>
                <a:schemeClr val="accent1"/>
              </a:buClr>
              <a:buSzPct val="157500"/>
              <a:buFont typeface="Arial"/>
              <a:buNone/>
            </a:pPr>
            <a:endParaRPr sz="1600" b="0" i="0" u="none" strike="noStrike" cap="none">
              <a:solidFill>
                <a:schemeClr val="dk1"/>
              </a:solidFill>
              <a:latin typeface="PT Sans"/>
              <a:ea typeface="PT Sans"/>
              <a:cs typeface="PT Sans"/>
              <a:sym typeface="PT Sans"/>
            </a:endParaRPr>
          </a:p>
          <a:p>
            <a:pPr marL="216000" marR="0" lvl="0" indent="-157579" algn="l" rtl="0">
              <a:lnSpc>
                <a:spcPct val="90000"/>
              </a:lnSpc>
              <a:spcBef>
                <a:spcPts val="300"/>
              </a:spcBef>
              <a:spcAft>
                <a:spcPts val="0"/>
              </a:spcAft>
              <a:buClr>
                <a:schemeClr val="accent1"/>
              </a:buClr>
              <a:buSzPct val="100000"/>
              <a:buFont typeface="Arial"/>
              <a:buChar char="•"/>
            </a:pPr>
            <a:r>
              <a:rPr lang="en-US" sz="1600" b="0" i="0" u="none" strike="noStrike" cap="none">
                <a:solidFill>
                  <a:schemeClr val="dk1"/>
                </a:solidFill>
                <a:latin typeface="PT Sans"/>
                <a:ea typeface="PT Sans"/>
                <a:cs typeface="PT Sans"/>
                <a:sym typeface="PT Sans"/>
              </a:rPr>
              <a:t>Interim reports to parents use blend of MoE and IB learning skills; January and June reports show achievement using both IB and percentage grades</a:t>
            </a:r>
          </a:p>
          <a:p>
            <a:pPr marL="216000" marR="0" lvl="0" indent="-216000" algn="l" rtl="0">
              <a:lnSpc>
                <a:spcPct val="90000"/>
              </a:lnSpc>
              <a:spcBef>
                <a:spcPts val="300"/>
              </a:spcBef>
              <a:spcAft>
                <a:spcPts val="0"/>
              </a:spcAft>
              <a:buClr>
                <a:schemeClr val="accent1"/>
              </a:buClr>
              <a:buSzPct val="157500"/>
              <a:buFont typeface="Arial"/>
              <a:buNone/>
            </a:pPr>
            <a:endParaRPr sz="1600" b="0" i="0" u="none" strike="noStrike" cap="none">
              <a:solidFill>
                <a:schemeClr val="dk1"/>
              </a:solidFill>
              <a:latin typeface="PT Sans"/>
              <a:ea typeface="PT Sans"/>
              <a:cs typeface="PT Sans"/>
              <a:sym typeface="PT Sans"/>
            </a:endParaRPr>
          </a:p>
          <a:p>
            <a:pPr marL="216000" marR="0" lvl="0" indent="-157579" algn="l" rtl="0">
              <a:lnSpc>
                <a:spcPct val="90000"/>
              </a:lnSpc>
              <a:spcBef>
                <a:spcPts val="300"/>
              </a:spcBef>
              <a:spcAft>
                <a:spcPts val="0"/>
              </a:spcAft>
              <a:buClr>
                <a:schemeClr val="accent1"/>
              </a:buClr>
              <a:buSzPct val="100000"/>
              <a:buFont typeface="Arial"/>
              <a:buChar char="•"/>
            </a:pPr>
            <a:r>
              <a:rPr lang="en-US" sz="1600" b="0" i="0" u="none" strike="noStrike" cap="none">
                <a:solidFill>
                  <a:schemeClr val="dk1"/>
                </a:solidFill>
                <a:latin typeface="PT Sans"/>
                <a:ea typeface="PT Sans"/>
                <a:cs typeface="PT Sans"/>
                <a:sym typeface="PT Sans"/>
              </a:rPr>
              <a:t>Reporting Year 1-2 grades follows MoE percentage grades; in last 3 years of high school, grades reported in both 7 point scale and percentage grades using ToE</a:t>
            </a:r>
          </a:p>
          <a:p>
            <a:pPr marL="216000" marR="0" lvl="0" indent="-216000" algn="l" rtl="0">
              <a:lnSpc>
                <a:spcPct val="90000"/>
              </a:lnSpc>
              <a:spcBef>
                <a:spcPts val="300"/>
              </a:spcBef>
              <a:spcAft>
                <a:spcPts val="0"/>
              </a:spcAft>
              <a:buClr>
                <a:schemeClr val="accent1"/>
              </a:buClr>
              <a:buSzPct val="157500"/>
              <a:buFont typeface="Arial"/>
              <a:buNone/>
            </a:pPr>
            <a:endParaRPr sz="1600" b="0" i="0" u="none" strike="noStrike" cap="none">
              <a:solidFill>
                <a:schemeClr val="dk1"/>
              </a:solidFill>
              <a:latin typeface="PT Sans"/>
              <a:ea typeface="PT Sans"/>
              <a:cs typeface="PT Sans"/>
              <a:sym typeface="PT Sans"/>
            </a:endParaRPr>
          </a:p>
          <a:p>
            <a:pPr marL="216000" marR="0" lvl="0" indent="-157579" algn="l" rtl="0">
              <a:lnSpc>
                <a:spcPct val="90000"/>
              </a:lnSpc>
              <a:spcBef>
                <a:spcPts val="300"/>
              </a:spcBef>
              <a:spcAft>
                <a:spcPts val="0"/>
              </a:spcAft>
              <a:buClr>
                <a:schemeClr val="accent1"/>
              </a:buClr>
              <a:buSzPct val="100000"/>
              <a:buFont typeface="Arial"/>
              <a:buChar char="•"/>
            </a:pPr>
            <a:r>
              <a:rPr lang="en-US" sz="1600" b="0" i="0" u="none" strike="noStrike" cap="none">
                <a:solidFill>
                  <a:schemeClr val="dk1"/>
                </a:solidFill>
                <a:latin typeface="PT Sans"/>
                <a:ea typeface="PT Sans"/>
                <a:cs typeface="PT Sans"/>
                <a:sym typeface="PT Sans"/>
              </a:rPr>
              <a:t>For reporting interim grades in DP to universities, our transcripts show performance in IB and OSSD courses (1-7; 1-100) in June of DP1, January and April of DP2 </a:t>
            </a:r>
          </a:p>
          <a:p>
            <a:pPr marL="216000" marR="0" lvl="0" indent="-216000" algn="l" rtl="0">
              <a:lnSpc>
                <a:spcPct val="90000"/>
              </a:lnSpc>
              <a:spcBef>
                <a:spcPts val="300"/>
              </a:spcBef>
              <a:spcAft>
                <a:spcPts val="0"/>
              </a:spcAft>
              <a:buClr>
                <a:schemeClr val="accent1"/>
              </a:buClr>
              <a:buSzPct val="157500"/>
              <a:buFont typeface="Arial"/>
              <a:buNone/>
            </a:pPr>
            <a:endParaRPr sz="1600" b="0" i="0" u="none" strike="noStrike" cap="none">
              <a:solidFill>
                <a:schemeClr val="dk1"/>
              </a:solidFill>
              <a:latin typeface="PT Sans"/>
              <a:ea typeface="PT Sans"/>
              <a:cs typeface="PT Sans"/>
              <a:sym typeface="PT Sans"/>
            </a:endParaRPr>
          </a:p>
          <a:p>
            <a:pPr marL="216000" marR="0" lvl="0" indent="-157579" algn="l" rtl="0">
              <a:lnSpc>
                <a:spcPct val="90000"/>
              </a:lnSpc>
              <a:spcBef>
                <a:spcPts val="300"/>
              </a:spcBef>
              <a:spcAft>
                <a:spcPts val="0"/>
              </a:spcAft>
              <a:buClr>
                <a:schemeClr val="accent1"/>
              </a:buClr>
              <a:buSzPct val="100000"/>
              <a:buFont typeface="Arial"/>
              <a:buChar char="•"/>
            </a:pPr>
            <a:r>
              <a:rPr lang="en-US" sz="1600" b="0" i="0" u="none" strike="noStrike" cap="none">
                <a:solidFill>
                  <a:schemeClr val="dk1"/>
                </a:solidFill>
                <a:latin typeface="PT Sans"/>
                <a:ea typeface="PT Sans"/>
                <a:cs typeface="PT Sans"/>
                <a:sym typeface="PT Sans"/>
              </a:rPr>
              <a:t>Grades sent to UK and US universities in fall and winter are based on record of achievement in program to that point (no adjustment to "predict" performance); predicted grades sent to IB in April based on record of achievement to that point (April report card)</a:t>
            </a:r>
          </a:p>
          <a:p>
            <a:pPr marL="216000" marR="0" lvl="0" indent="-216000" algn="l" rtl="0">
              <a:lnSpc>
                <a:spcPct val="90000"/>
              </a:lnSpc>
              <a:spcBef>
                <a:spcPts val="300"/>
              </a:spcBef>
              <a:spcAft>
                <a:spcPts val="0"/>
              </a:spcAft>
              <a:buClr>
                <a:schemeClr val="accent1"/>
              </a:buClr>
              <a:buSzPct val="157500"/>
              <a:buFont typeface="Arial"/>
              <a:buNone/>
            </a:pPr>
            <a:endParaRPr sz="1600" b="0" i="0" u="none" strike="noStrike" cap="none">
              <a:solidFill>
                <a:schemeClr val="dk1"/>
              </a:solidFill>
              <a:latin typeface="PT Sans"/>
              <a:ea typeface="PT Sans"/>
              <a:cs typeface="PT Sans"/>
              <a:sym typeface="PT Sans"/>
            </a:endParaRPr>
          </a:p>
          <a:p>
            <a:pPr marL="216000" marR="0" lvl="0" indent="-157579" algn="l" rtl="0">
              <a:lnSpc>
                <a:spcPct val="90000"/>
              </a:lnSpc>
              <a:spcBef>
                <a:spcPts val="300"/>
              </a:spcBef>
              <a:spcAft>
                <a:spcPts val="0"/>
              </a:spcAft>
              <a:buClr>
                <a:schemeClr val="accent1"/>
              </a:buClr>
              <a:buSzPct val="100000"/>
              <a:buFont typeface="Arial"/>
              <a:buChar char="•"/>
            </a:pPr>
            <a:r>
              <a:rPr lang="en-US" sz="1600" b="0" i="0" u="none" strike="noStrike" cap="none">
                <a:solidFill>
                  <a:schemeClr val="dk1"/>
                </a:solidFill>
                <a:latin typeface="PT Sans"/>
                <a:ea typeface="PT Sans"/>
                <a:cs typeface="PT Sans"/>
                <a:sym typeface="PT Sans"/>
              </a:rPr>
              <a:t>70% of final OSSD grade based on April report card in DP2; 30% on final IB results in July</a:t>
            </a:r>
          </a:p>
          <a:p>
            <a:pPr marL="0" marR="0" lvl="0" indent="0" algn="l" rtl="0">
              <a:lnSpc>
                <a:spcPct val="90000"/>
              </a:lnSpc>
              <a:spcBef>
                <a:spcPts val="300"/>
              </a:spcBef>
              <a:buClr>
                <a:schemeClr val="accent1"/>
              </a:buClr>
              <a:buSzPct val="25000"/>
              <a:buFont typeface="Arial"/>
              <a:buNone/>
            </a:pPr>
            <a:r>
              <a:rPr lang="en-US" sz="1800" b="0" i="0" u="none" strike="noStrike" cap="none">
                <a:solidFill>
                  <a:schemeClr val="dk1"/>
                </a:solidFill>
                <a:latin typeface="PT Sans"/>
                <a:ea typeface="PT Sans"/>
                <a:cs typeface="PT Sans"/>
                <a:sym typeface="PT Sans"/>
              </a:rPr>
              <a:t/>
            </a:r>
            <a:br>
              <a:rPr lang="en-US" sz="1800" b="0" i="0" u="none" strike="noStrike" cap="none">
                <a:solidFill>
                  <a:schemeClr val="dk1"/>
                </a:solidFill>
                <a:latin typeface="PT Sans"/>
                <a:ea typeface="PT Sans"/>
                <a:cs typeface="PT Sans"/>
                <a:sym typeface="PT Sans"/>
              </a:rPr>
            </a:br>
            <a:endParaRPr lang="en-US" sz="1800" b="0" i="0" u="none" strike="noStrike" cap="none">
              <a:solidFill>
                <a:schemeClr val="dk1"/>
              </a:solidFill>
              <a:latin typeface="PT Sans"/>
              <a:ea typeface="PT Sans"/>
              <a:cs typeface="PT Sans"/>
              <a:sym typeface="PT Sans"/>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Shape 243"/>
          <p:cNvSpPr txBox="1">
            <a:spLocks noGrp="1"/>
          </p:cNvSpPr>
          <p:nvPr>
            <p:ph type="title"/>
          </p:nvPr>
        </p:nvSpPr>
        <p:spPr>
          <a:xfrm>
            <a:off x="1633275" y="1238395"/>
            <a:ext cx="9949200" cy="578099"/>
          </a:xfrm>
          <a:prstGeom prst="rect">
            <a:avLst/>
          </a:prstGeom>
          <a:noFill/>
          <a:ln>
            <a:noFill/>
          </a:ln>
        </p:spPr>
        <p:txBody>
          <a:bodyPr lIns="0" tIns="0" rIns="0" bIns="0" anchor="t" anchorCtr="0">
            <a:noAutofit/>
          </a:bodyPr>
          <a:lstStyle/>
          <a:p>
            <a:pPr marL="0" marR="0" lvl="0" indent="0" algn="l" rtl="0">
              <a:lnSpc>
                <a:spcPct val="90000"/>
              </a:lnSpc>
              <a:spcBef>
                <a:spcPts val="0"/>
              </a:spcBef>
              <a:buClr>
                <a:srgbClr val="1AB7EA"/>
              </a:buClr>
              <a:buSzPct val="25000"/>
              <a:buFont typeface="PT Sans"/>
              <a:buNone/>
            </a:pPr>
            <a:r>
              <a:rPr lang="en-US" sz="2700" b="1" i="0" u="none" strike="noStrike" cap="none">
                <a:solidFill>
                  <a:srgbClr val="1AB7EA"/>
                </a:solidFill>
                <a:latin typeface="PT Sans"/>
                <a:ea typeface="PT Sans"/>
                <a:cs typeface="PT Sans"/>
                <a:sym typeface="PT Sans"/>
              </a:rPr>
              <a:t>Biggest Challenges and Solutions at UCC</a:t>
            </a:r>
          </a:p>
        </p:txBody>
      </p:sp>
      <p:sp>
        <p:nvSpPr>
          <p:cNvPr id="244" name="Shape 244"/>
          <p:cNvSpPr txBox="1">
            <a:spLocks noGrp="1"/>
          </p:cNvSpPr>
          <p:nvPr>
            <p:ph type="body" idx="1"/>
          </p:nvPr>
        </p:nvSpPr>
        <p:spPr>
          <a:xfrm>
            <a:off x="1633275" y="1940450"/>
            <a:ext cx="9949200" cy="4250700"/>
          </a:xfrm>
          <a:prstGeom prst="rect">
            <a:avLst/>
          </a:prstGeom>
          <a:noFill/>
          <a:ln>
            <a:noFill/>
          </a:ln>
        </p:spPr>
        <p:txBody>
          <a:bodyPr lIns="0" tIns="0" rIns="0" bIns="0" anchor="t" anchorCtr="0">
            <a:noAutofit/>
          </a:bodyPr>
          <a:lstStyle/>
          <a:p>
            <a:pPr marL="216000" marR="0" lvl="0" indent="-209650" algn="l" rtl="0">
              <a:lnSpc>
                <a:spcPct val="90000"/>
              </a:lnSpc>
              <a:spcBef>
                <a:spcPts val="0"/>
              </a:spcBef>
              <a:spcAft>
                <a:spcPts val="0"/>
              </a:spcAft>
              <a:buClr>
                <a:schemeClr val="accent1"/>
              </a:buClr>
              <a:buSzPct val="100000"/>
              <a:buFont typeface="Arial"/>
              <a:buChar char="•"/>
            </a:pPr>
            <a:r>
              <a:rPr lang="en-US" sz="2000" b="0" i="0" u="none" strike="noStrike" cap="none">
                <a:solidFill>
                  <a:schemeClr val="dk1"/>
                </a:solidFill>
                <a:latin typeface="PT Sans"/>
                <a:ea typeface="PT Sans"/>
                <a:cs typeface="PT Sans"/>
                <a:sym typeface="PT Sans"/>
              </a:rPr>
              <a:t>5 year high school program creates OSSD challenges for students admitted after Year 1 (Have developed individualized program that allows students to challenge for additional credits)</a:t>
            </a:r>
          </a:p>
          <a:p>
            <a:pPr marL="0" marR="0" lvl="0" indent="0" algn="l" rtl="0">
              <a:lnSpc>
                <a:spcPct val="90000"/>
              </a:lnSpc>
              <a:spcBef>
                <a:spcPts val="300"/>
              </a:spcBef>
              <a:spcAft>
                <a:spcPts val="0"/>
              </a:spcAft>
              <a:buClr>
                <a:schemeClr val="accent1"/>
              </a:buClr>
              <a:buSzPct val="25000"/>
              <a:buFont typeface="Arial"/>
              <a:buNone/>
            </a:pPr>
            <a:endParaRPr sz="2000" b="0" i="0" u="none" strike="noStrike" cap="none">
              <a:solidFill>
                <a:schemeClr val="dk1"/>
              </a:solidFill>
              <a:latin typeface="PT Sans"/>
              <a:ea typeface="PT Sans"/>
              <a:cs typeface="PT Sans"/>
              <a:sym typeface="PT Sans"/>
            </a:endParaRPr>
          </a:p>
          <a:p>
            <a:pPr marL="216000" marR="0" lvl="0" indent="-209650" algn="l" rtl="0">
              <a:lnSpc>
                <a:spcPct val="90000"/>
              </a:lnSpc>
              <a:spcBef>
                <a:spcPts val="300"/>
              </a:spcBef>
              <a:spcAft>
                <a:spcPts val="0"/>
              </a:spcAft>
              <a:buClr>
                <a:schemeClr val="accent1"/>
              </a:buClr>
              <a:buSzPct val="100000"/>
              <a:buFont typeface="Arial"/>
              <a:buChar char="•"/>
            </a:pPr>
            <a:r>
              <a:rPr lang="en-US" sz="2000" b="0" i="0" u="none" strike="noStrike" cap="none">
                <a:solidFill>
                  <a:schemeClr val="dk1"/>
                </a:solidFill>
                <a:latin typeface="PT Sans"/>
                <a:ea typeface="PT Sans"/>
                <a:cs typeface="PT Sans"/>
                <a:sym typeface="PT Sans"/>
              </a:rPr>
              <a:t>Extensive extracurricular commitments of students makes balancing 2 curricula difficult (Provide support in time management through house advising and Centre for Learning)</a:t>
            </a:r>
          </a:p>
          <a:p>
            <a:pPr marL="0" marR="0" lvl="0" indent="0" algn="l" rtl="0">
              <a:lnSpc>
                <a:spcPct val="90000"/>
              </a:lnSpc>
              <a:spcBef>
                <a:spcPts val="300"/>
              </a:spcBef>
              <a:spcAft>
                <a:spcPts val="0"/>
              </a:spcAft>
              <a:buClr>
                <a:schemeClr val="accent1"/>
              </a:buClr>
              <a:buSzPct val="25000"/>
              <a:buFont typeface="Arial"/>
              <a:buNone/>
            </a:pPr>
            <a:endParaRPr sz="2000" b="0" i="0" u="none" strike="noStrike" cap="none">
              <a:solidFill>
                <a:schemeClr val="dk1"/>
              </a:solidFill>
              <a:latin typeface="PT Sans"/>
              <a:ea typeface="PT Sans"/>
              <a:cs typeface="PT Sans"/>
              <a:sym typeface="PT Sans"/>
            </a:endParaRPr>
          </a:p>
          <a:p>
            <a:pPr marL="216000" marR="0" lvl="0" indent="-209650" algn="l" rtl="0">
              <a:lnSpc>
                <a:spcPct val="90000"/>
              </a:lnSpc>
              <a:spcBef>
                <a:spcPts val="300"/>
              </a:spcBef>
              <a:spcAft>
                <a:spcPts val="0"/>
              </a:spcAft>
              <a:buClr>
                <a:schemeClr val="accent1"/>
              </a:buClr>
              <a:buSzPct val="100000"/>
              <a:buFont typeface="Arial"/>
              <a:buChar char="•"/>
            </a:pPr>
            <a:r>
              <a:rPr lang="en-US" sz="2000" b="0" i="0" u="none" strike="noStrike" cap="none">
                <a:solidFill>
                  <a:schemeClr val="dk1"/>
                </a:solidFill>
                <a:latin typeface="PT Sans"/>
                <a:ea typeface="PT Sans"/>
                <a:cs typeface="PT Sans"/>
                <a:sym typeface="PT Sans"/>
              </a:rPr>
              <a:t>Timing of IB exams compromises extracurricular activities, especially athletics, in spring term (Athletic director tries to schedule to reduce impact when possible)</a:t>
            </a:r>
          </a:p>
          <a:p>
            <a:pPr marL="0" marR="0" lvl="0" indent="0" algn="l" rtl="0">
              <a:lnSpc>
                <a:spcPct val="90000"/>
              </a:lnSpc>
              <a:spcBef>
                <a:spcPts val="300"/>
              </a:spcBef>
              <a:spcAft>
                <a:spcPts val="0"/>
              </a:spcAft>
              <a:buClr>
                <a:schemeClr val="accent1"/>
              </a:buClr>
              <a:buSzPct val="25000"/>
              <a:buFont typeface="Arial"/>
              <a:buNone/>
            </a:pPr>
            <a:endParaRPr sz="2000" b="0" i="0" u="none" strike="noStrike" cap="none">
              <a:solidFill>
                <a:schemeClr val="dk1"/>
              </a:solidFill>
              <a:latin typeface="PT Sans"/>
              <a:ea typeface="PT Sans"/>
              <a:cs typeface="PT Sans"/>
              <a:sym typeface="PT Sans"/>
            </a:endParaRPr>
          </a:p>
          <a:p>
            <a:pPr marL="216000" marR="0" lvl="0" indent="-209650" algn="l" rtl="0">
              <a:lnSpc>
                <a:spcPct val="90000"/>
              </a:lnSpc>
              <a:spcBef>
                <a:spcPts val="300"/>
              </a:spcBef>
              <a:buClr>
                <a:schemeClr val="accent1"/>
              </a:buClr>
              <a:buSzPct val="100000"/>
              <a:buFont typeface="Arial"/>
              <a:buChar char="•"/>
            </a:pPr>
            <a:r>
              <a:rPr lang="en-US" sz="2000" b="0" i="0" u="none" strike="noStrike" cap="none">
                <a:solidFill>
                  <a:schemeClr val="dk1"/>
                </a:solidFill>
                <a:latin typeface="PT Sans"/>
                <a:ea typeface="PT Sans"/>
                <a:cs typeface="PT Sans"/>
                <a:sym typeface="PT Sans"/>
              </a:rPr>
              <a:t>Limited understanding of the IB Diploma requirements by some parents (Offer detailed explanation through academic program guide and various parent information evenings)</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sp>
        <p:nvSpPr>
          <p:cNvPr id="249" name="Shape 249"/>
          <p:cNvSpPr txBox="1">
            <a:spLocks noGrp="1"/>
          </p:cNvSpPr>
          <p:nvPr>
            <p:ph type="ctrTitle"/>
          </p:nvPr>
        </p:nvSpPr>
        <p:spPr>
          <a:xfrm>
            <a:off x="2209800" y="3427412"/>
            <a:ext cx="7772400" cy="1831975"/>
          </a:xfrm>
          <a:prstGeom prst="rect">
            <a:avLst/>
          </a:prstGeom>
          <a:noFill/>
          <a:ln>
            <a:noFill/>
          </a:ln>
        </p:spPr>
        <p:txBody>
          <a:bodyPr lIns="0" tIns="0" rIns="0" bIns="0" anchor="t" anchorCtr="0">
            <a:noAutofit/>
          </a:bodyPr>
          <a:lstStyle/>
          <a:p>
            <a:pPr marL="0" marR="0" lvl="0" indent="0" algn="ctr" rtl="0">
              <a:lnSpc>
                <a:spcPct val="90000"/>
              </a:lnSpc>
              <a:spcBef>
                <a:spcPts val="0"/>
              </a:spcBef>
              <a:buClr>
                <a:srgbClr val="1AB7EA"/>
              </a:buClr>
              <a:buSzPct val="25000"/>
              <a:buFont typeface="PT Sans"/>
              <a:buNone/>
            </a:pPr>
            <a:r>
              <a:rPr lang="en-US" sz="3200" b="1" i="0" u="none" strike="noStrike" cap="none">
                <a:solidFill>
                  <a:srgbClr val="1AB7EA"/>
                </a:solidFill>
                <a:latin typeface="PT Sans"/>
                <a:ea typeface="PT Sans"/>
                <a:cs typeface="PT Sans"/>
                <a:sym typeface="PT Sans"/>
              </a:rPr>
              <a:t>Weston Collegiate Institute</a:t>
            </a:r>
          </a:p>
        </p:txBody>
      </p:sp>
      <p:sp>
        <p:nvSpPr>
          <p:cNvPr id="250" name="Shape 250"/>
          <p:cNvSpPr txBox="1">
            <a:spLocks noGrp="1"/>
          </p:cNvSpPr>
          <p:nvPr>
            <p:ph type="subTitle" idx="1"/>
          </p:nvPr>
        </p:nvSpPr>
        <p:spPr>
          <a:xfrm>
            <a:off x="2895600" y="4343400"/>
            <a:ext cx="6400799" cy="1295400"/>
          </a:xfrm>
          <a:prstGeom prst="rect">
            <a:avLst/>
          </a:prstGeom>
          <a:noFill/>
          <a:ln>
            <a:noFill/>
          </a:ln>
        </p:spPr>
        <p:txBody>
          <a:bodyPr lIns="0" tIns="0" rIns="0" bIns="0" anchor="b" anchorCtr="0">
            <a:noAutofit/>
          </a:bodyPr>
          <a:lstStyle/>
          <a:p>
            <a:pPr marL="0" marR="0" lvl="0" indent="0" algn="ctr" rtl="0">
              <a:lnSpc>
                <a:spcPct val="90000"/>
              </a:lnSpc>
              <a:spcBef>
                <a:spcPts val="0"/>
              </a:spcBef>
              <a:buClr>
                <a:schemeClr val="accent1"/>
              </a:buClr>
              <a:buSzPct val="25000"/>
              <a:buFont typeface="Arial"/>
              <a:buNone/>
            </a:pPr>
            <a:endParaRPr sz="1350" b="0" i="0" u="none" strike="noStrike" cap="none">
              <a:solidFill>
                <a:schemeClr val="dk1"/>
              </a:solidFill>
              <a:latin typeface="PT Sans"/>
              <a:ea typeface="PT Sans"/>
              <a:cs typeface="PT Sans"/>
              <a:sym typeface="PT Sans"/>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sp>
        <p:nvSpPr>
          <p:cNvPr id="255" name="Shape 255"/>
          <p:cNvSpPr txBox="1">
            <a:spLocks noGrp="1"/>
          </p:cNvSpPr>
          <p:nvPr>
            <p:ph type="title"/>
          </p:nvPr>
        </p:nvSpPr>
        <p:spPr>
          <a:xfrm>
            <a:off x="1633283" y="1238390"/>
            <a:ext cx="9949117" cy="968840"/>
          </a:xfrm>
          <a:prstGeom prst="rect">
            <a:avLst/>
          </a:prstGeom>
          <a:noFill/>
          <a:ln>
            <a:noFill/>
          </a:ln>
        </p:spPr>
        <p:txBody>
          <a:bodyPr lIns="0" tIns="0" rIns="0" bIns="0" anchor="t" anchorCtr="0">
            <a:noAutofit/>
          </a:bodyPr>
          <a:lstStyle/>
          <a:p>
            <a:pPr marL="0" marR="0" lvl="0" indent="0" algn="l" rtl="0">
              <a:lnSpc>
                <a:spcPct val="90000"/>
              </a:lnSpc>
              <a:spcBef>
                <a:spcPts val="0"/>
              </a:spcBef>
              <a:buClr>
                <a:srgbClr val="1AB7EA"/>
              </a:buClr>
              <a:buSzPct val="25000"/>
              <a:buFont typeface="Arial"/>
              <a:buNone/>
            </a:pPr>
            <a:r>
              <a:rPr lang="en-US" sz="3600" b="1" i="0" u="none" strike="noStrike" cap="none">
                <a:solidFill>
                  <a:srgbClr val="1AB7EA"/>
                </a:solidFill>
                <a:latin typeface="Arial"/>
                <a:ea typeface="Arial"/>
                <a:cs typeface="Arial"/>
                <a:sym typeface="Arial"/>
              </a:rPr>
              <a:t>School Profile</a:t>
            </a:r>
          </a:p>
        </p:txBody>
      </p:sp>
      <p:sp>
        <p:nvSpPr>
          <p:cNvPr id="256" name="Shape 256"/>
          <p:cNvSpPr txBox="1">
            <a:spLocks noGrp="1"/>
          </p:cNvSpPr>
          <p:nvPr>
            <p:ph type="body" idx="1"/>
          </p:nvPr>
        </p:nvSpPr>
        <p:spPr>
          <a:xfrm>
            <a:off x="1633283" y="1905000"/>
            <a:ext cx="8229600" cy="4953000"/>
          </a:xfrm>
          <a:prstGeom prst="rect">
            <a:avLst/>
          </a:prstGeom>
          <a:noFill/>
          <a:ln>
            <a:noFill/>
          </a:ln>
        </p:spPr>
        <p:txBody>
          <a:bodyPr lIns="0" tIns="0" rIns="0" bIns="0" anchor="t" anchorCtr="0">
            <a:noAutofit/>
          </a:bodyPr>
          <a:lstStyle/>
          <a:p>
            <a:pPr marL="216000" marR="0" lvl="0" indent="-216000" algn="l" rtl="0">
              <a:lnSpc>
                <a:spcPct val="90000"/>
              </a:lnSpc>
              <a:spcBef>
                <a:spcPts val="0"/>
              </a:spcBef>
              <a:spcAft>
                <a:spcPts val="0"/>
              </a:spcAft>
              <a:buClr>
                <a:schemeClr val="accent1"/>
              </a:buClr>
              <a:buSzPct val="140000"/>
              <a:buFont typeface="Arial"/>
              <a:buNone/>
            </a:pPr>
            <a:endParaRPr sz="2400" b="1" i="0" u="none" strike="noStrike" cap="none">
              <a:solidFill>
                <a:schemeClr val="dk1"/>
              </a:solidFill>
              <a:latin typeface="PT Sans"/>
              <a:ea typeface="PT Sans"/>
              <a:cs typeface="PT Sans"/>
              <a:sym typeface="PT Sans"/>
            </a:endParaRPr>
          </a:p>
          <a:p>
            <a:pPr marL="216000" marR="0" lvl="0" indent="-216000" algn="l" rtl="0">
              <a:lnSpc>
                <a:spcPct val="90000"/>
              </a:lnSpc>
              <a:spcBef>
                <a:spcPts val="0"/>
              </a:spcBef>
              <a:spcAft>
                <a:spcPts val="0"/>
              </a:spcAft>
              <a:buClr>
                <a:schemeClr val="accent1"/>
              </a:buClr>
              <a:buSzPct val="140000"/>
              <a:buFont typeface="Arial"/>
              <a:buChar char="•"/>
            </a:pPr>
            <a:r>
              <a:rPr lang="en-US" sz="2400" b="1" i="0" u="none" strike="noStrike" cap="none">
                <a:solidFill>
                  <a:schemeClr val="dk1"/>
                </a:solidFill>
                <a:latin typeface="PT Sans"/>
                <a:ea typeface="PT Sans"/>
                <a:cs typeface="PT Sans"/>
                <a:sym typeface="PT Sans"/>
              </a:rPr>
              <a:t>School Type: </a:t>
            </a:r>
            <a:r>
              <a:rPr lang="en-US" sz="2400" b="0" i="0" u="none" strike="noStrike" cap="none">
                <a:solidFill>
                  <a:schemeClr val="dk1"/>
                </a:solidFill>
                <a:latin typeface="PT Sans"/>
                <a:ea typeface="PT Sans"/>
                <a:cs typeface="PT Sans"/>
                <a:sym typeface="PT Sans"/>
              </a:rPr>
              <a:t/>
            </a:r>
            <a:br>
              <a:rPr lang="en-US" sz="2400" b="0" i="0" u="none" strike="noStrike" cap="none">
                <a:solidFill>
                  <a:schemeClr val="dk1"/>
                </a:solidFill>
                <a:latin typeface="PT Sans"/>
                <a:ea typeface="PT Sans"/>
                <a:cs typeface="PT Sans"/>
                <a:sym typeface="PT Sans"/>
              </a:rPr>
            </a:br>
            <a:r>
              <a:rPr lang="en-US" sz="2400" b="0" i="0" u="none" strike="noStrike" cap="none">
                <a:solidFill>
                  <a:schemeClr val="dk1"/>
                </a:solidFill>
                <a:latin typeface="PT Sans"/>
                <a:ea typeface="PT Sans"/>
                <a:cs typeface="PT Sans"/>
                <a:sym typeface="PT Sans"/>
              </a:rPr>
              <a:t>Public Day School – Toronto District School Board (TDSB)</a:t>
            </a:r>
            <a:br>
              <a:rPr lang="en-US" sz="2400" b="0" i="0" u="none" strike="noStrike" cap="none">
                <a:solidFill>
                  <a:schemeClr val="dk1"/>
                </a:solidFill>
                <a:latin typeface="PT Sans"/>
                <a:ea typeface="PT Sans"/>
                <a:cs typeface="PT Sans"/>
                <a:sym typeface="PT Sans"/>
              </a:rPr>
            </a:br>
            <a:r>
              <a:rPr lang="en-US" sz="2400" b="0" i="0" u="none" strike="noStrike" cap="none">
                <a:solidFill>
                  <a:schemeClr val="dk1"/>
                </a:solidFill>
                <a:latin typeface="PT Sans"/>
                <a:ea typeface="PT Sans"/>
                <a:cs typeface="PT Sans"/>
                <a:sym typeface="PT Sans"/>
              </a:rPr>
              <a:t>Full Year (Non-Semester)</a:t>
            </a:r>
          </a:p>
          <a:p>
            <a:pPr marL="216000" marR="0" lvl="0" indent="-216000" algn="l" rtl="0">
              <a:lnSpc>
                <a:spcPct val="90000"/>
              </a:lnSpc>
              <a:spcBef>
                <a:spcPts val="0"/>
              </a:spcBef>
              <a:spcAft>
                <a:spcPts val="0"/>
              </a:spcAft>
              <a:buClr>
                <a:schemeClr val="accent1"/>
              </a:buClr>
              <a:buSzPct val="140000"/>
              <a:buFont typeface="Arial"/>
              <a:buNone/>
            </a:pPr>
            <a:endParaRPr sz="2400" b="0" i="0" u="none" strike="noStrike" cap="none">
              <a:solidFill>
                <a:schemeClr val="dk1"/>
              </a:solidFill>
              <a:latin typeface="PT Sans"/>
              <a:ea typeface="PT Sans"/>
              <a:cs typeface="PT Sans"/>
              <a:sym typeface="PT Sans"/>
            </a:endParaRPr>
          </a:p>
          <a:p>
            <a:pPr marL="216000" marR="0" lvl="0" indent="-216000" algn="l" rtl="0">
              <a:lnSpc>
                <a:spcPct val="90000"/>
              </a:lnSpc>
              <a:spcBef>
                <a:spcPts val="0"/>
              </a:spcBef>
              <a:buClr>
                <a:schemeClr val="accent1"/>
              </a:buClr>
              <a:buSzPct val="140000"/>
              <a:buFont typeface="Arial"/>
              <a:buChar char="•"/>
            </a:pPr>
            <a:r>
              <a:rPr lang="en-US" sz="2400" b="1" i="0" u="none" strike="noStrike" cap="none">
                <a:solidFill>
                  <a:schemeClr val="dk1"/>
                </a:solidFill>
                <a:latin typeface="PT Sans"/>
                <a:ea typeface="PT Sans"/>
                <a:cs typeface="PT Sans"/>
                <a:sym typeface="PT Sans"/>
              </a:rPr>
              <a:t>Demographics: </a:t>
            </a:r>
            <a:br>
              <a:rPr lang="en-US" sz="2400" b="1" i="0" u="none" strike="noStrike" cap="none">
                <a:solidFill>
                  <a:schemeClr val="dk1"/>
                </a:solidFill>
                <a:latin typeface="PT Sans"/>
                <a:ea typeface="PT Sans"/>
                <a:cs typeface="PT Sans"/>
                <a:sym typeface="PT Sans"/>
              </a:rPr>
            </a:br>
            <a:r>
              <a:rPr lang="en-US" sz="2400" b="0" i="0" u="none" strike="noStrike" cap="none">
                <a:solidFill>
                  <a:schemeClr val="dk1"/>
                </a:solidFill>
                <a:latin typeface="PT Sans"/>
                <a:ea typeface="PT Sans"/>
                <a:cs typeface="PT Sans"/>
                <a:sym typeface="PT Sans"/>
              </a:rPr>
              <a:t>900 students (225 IB students)</a:t>
            </a:r>
            <a:br>
              <a:rPr lang="en-US" sz="2400" b="0" i="0" u="none" strike="noStrike" cap="none">
                <a:solidFill>
                  <a:schemeClr val="dk1"/>
                </a:solidFill>
                <a:latin typeface="PT Sans"/>
                <a:ea typeface="PT Sans"/>
                <a:cs typeface="PT Sans"/>
                <a:sym typeface="PT Sans"/>
              </a:rPr>
            </a:br>
            <a:r>
              <a:rPr lang="en-US" sz="2400" b="0" i="0" u="none" strike="noStrike" cap="none">
                <a:solidFill>
                  <a:schemeClr val="dk1"/>
                </a:solidFill>
                <a:latin typeface="PT Sans"/>
                <a:ea typeface="PT Sans"/>
                <a:cs typeface="PT Sans"/>
                <a:sym typeface="PT Sans"/>
              </a:rPr>
              <a:t>Cultural Diversity (&gt; 80 different cultures)</a:t>
            </a:r>
            <a:br>
              <a:rPr lang="en-US" sz="2400" b="0" i="0" u="none" strike="noStrike" cap="none">
                <a:solidFill>
                  <a:schemeClr val="dk1"/>
                </a:solidFill>
                <a:latin typeface="PT Sans"/>
                <a:ea typeface="PT Sans"/>
                <a:cs typeface="PT Sans"/>
                <a:sym typeface="PT Sans"/>
              </a:rPr>
            </a:br>
            <a:r>
              <a:rPr lang="en-US" sz="2400" b="0" i="0" u="none" strike="noStrike" cap="none">
                <a:solidFill>
                  <a:schemeClr val="dk1"/>
                </a:solidFill>
                <a:latin typeface="PT Sans"/>
                <a:ea typeface="PT Sans"/>
                <a:cs typeface="PT Sans"/>
                <a:sym typeface="PT Sans"/>
              </a:rPr>
              <a:t>60% family primary language other than English</a:t>
            </a:r>
            <a:br>
              <a:rPr lang="en-US" sz="2400" b="0" i="0" u="none" strike="noStrike" cap="none">
                <a:solidFill>
                  <a:schemeClr val="dk1"/>
                </a:solidFill>
                <a:latin typeface="PT Sans"/>
                <a:ea typeface="PT Sans"/>
                <a:cs typeface="PT Sans"/>
                <a:sym typeface="PT Sans"/>
              </a:rPr>
            </a:br>
            <a:r>
              <a:rPr lang="en-US" sz="2400" b="0" i="0" u="none" strike="noStrike" cap="none">
                <a:solidFill>
                  <a:schemeClr val="dk1"/>
                </a:solidFill>
                <a:latin typeface="PT Sans"/>
                <a:ea typeface="PT Sans"/>
                <a:cs typeface="PT Sans"/>
                <a:sym typeface="PT Sans"/>
              </a:rPr>
              <a:t>15% have lived in Canada less than 5 years</a:t>
            </a:r>
            <a:br>
              <a:rPr lang="en-US" sz="2400" b="0" i="0" u="none" strike="noStrike" cap="none">
                <a:solidFill>
                  <a:schemeClr val="dk1"/>
                </a:solidFill>
                <a:latin typeface="PT Sans"/>
                <a:ea typeface="PT Sans"/>
                <a:cs typeface="PT Sans"/>
                <a:sym typeface="PT Sans"/>
              </a:rPr>
            </a:br>
            <a:endParaRPr lang="en-US" sz="2400" b="0" i="0" u="none" strike="noStrike" cap="none">
              <a:solidFill>
                <a:schemeClr val="dk1"/>
              </a:solidFill>
              <a:latin typeface="PT Sans"/>
              <a:ea typeface="PT Sans"/>
              <a:cs typeface="PT Sans"/>
              <a:sym typeface="PT Sans"/>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sp>
        <p:nvSpPr>
          <p:cNvPr id="261" name="Shape 261"/>
          <p:cNvSpPr txBox="1">
            <a:spLocks noGrp="1"/>
          </p:cNvSpPr>
          <p:nvPr>
            <p:ph type="title"/>
          </p:nvPr>
        </p:nvSpPr>
        <p:spPr>
          <a:xfrm>
            <a:off x="1633283" y="1238390"/>
            <a:ext cx="9949117" cy="968840"/>
          </a:xfrm>
          <a:prstGeom prst="rect">
            <a:avLst/>
          </a:prstGeom>
          <a:noFill/>
          <a:ln>
            <a:noFill/>
          </a:ln>
        </p:spPr>
        <p:txBody>
          <a:bodyPr lIns="0" tIns="0" rIns="0" bIns="0" anchor="t" anchorCtr="0">
            <a:noAutofit/>
          </a:bodyPr>
          <a:lstStyle/>
          <a:p>
            <a:pPr marL="0" marR="0" lvl="0" indent="0" algn="l" rtl="0">
              <a:lnSpc>
                <a:spcPct val="90000"/>
              </a:lnSpc>
              <a:spcBef>
                <a:spcPts val="0"/>
              </a:spcBef>
              <a:buClr>
                <a:srgbClr val="1AB7EA"/>
              </a:buClr>
              <a:buSzPct val="25000"/>
              <a:buFont typeface="Arial"/>
              <a:buNone/>
            </a:pPr>
            <a:r>
              <a:rPr lang="en-US" sz="3600" b="1" i="0" u="none" strike="noStrike" cap="none">
                <a:solidFill>
                  <a:srgbClr val="1AB7EA"/>
                </a:solidFill>
                <a:latin typeface="Arial"/>
                <a:ea typeface="Arial"/>
                <a:cs typeface="Arial"/>
                <a:sym typeface="Arial"/>
              </a:rPr>
              <a:t>School Profile</a:t>
            </a:r>
          </a:p>
        </p:txBody>
      </p:sp>
      <p:sp>
        <p:nvSpPr>
          <p:cNvPr id="262" name="Shape 262"/>
          <p:cNvSpPr txBox="1">
            <a:spLocks noGrp="1"/>
          </p:cNvSpPr>
          <p:nvPr>
            <p:ph type="body" idx="1"/>
          </p:nvPr>
        </p:nvSpPr>
        <p:spPr>
          <a:xfrm>
            <a:off x="1633283" y="1999027"/>
            <a:ext cx="9949117" cy="3901844"/>
          </a:xfrm>
          <a:prstGeom prst="rect">
            <a:avLst/>
          </a:prstGeom>
          <a:noFill/>
          <a:ln>
            <a:noFill/>
          </a:ln>
        </p:spPr>
        <p:txBody>
          <a:bodyPr lIns="0" tIns="0" rIns="0" bIns="0" anchor="t" anchorCtr="0">
            <a:noAutofit/>
          </a:bodyPr>
          <a:lstStyle/>
          <a:p>
            <a:pPr marL="0" marR="0" lvl="0" indent="0" algn="l" rtl="0">
              <a:lnSpc>
                <a:spcPct val="90000"/>
              </a:lnSpc>
              <a:spcBef>
                <a:spcPts val="0"/>
              </a:spcBef>
              <a:spcAft>
                <a:spcPts val="0"/>
              </a:spcAft>
              <a:buClr>
                <a:schemeClr val="accent1"/>
              </a:buClr>
              <a:buSzPct val="25000"/>
              <a:buFont typeface="Arial"/>
              <a:buNone/>
            </a:pPr>
            <a:endParaRPr sz="2400" b="1" i="0" u="none" strike="noStrike" cap="none">
              <a:solidFill>
                <a:schemeClr val="dk1"/>
              </a:solidFill>
              <a:latin typeface="PT Sans"/>
              <a:ea typeface="PT Sans"/>
              <a:cs typeface="PT Sans"/>
              <a:sym typeface="PT Sans"/>
            </a:endParaRPr>
          </a:p>
          <a:p>
            <a:pPr marL="216000" marR="0" lvl="0" indent="-216000" algn="l" rtl="0">
              <a:lnSpc>
                <a:spcPct val="90000"/>
              </a:lnSpc>
              <a:spcBef>
                <a:spcPts val="300"/>
              </a:spcBef>
              <a:spcAft>
                <a:spcPts val="0"/>
              </a:spcAft>
              <a:buClr>
                <a:schemeClr val="accent1"/>
              </a:buClr>
              <a:buSzPct val="140000"/>
              <a:buFont typeface="Arial"/>
              <a:buChar char="•"/>
            </a:pPr>
            <a:r>
              <a:rPr lang="en-US" sz="2400" b="1" i="0" u="none" strike="noStrike" cap="none">
                <a:solidFill>
                  <a:schemeClr val="dk1"/>
                </a:solidFill>
                <a:latin typeface="PT Sans"/>
                <a:ea typeface="PT Sans"/>
                <a:cs typeface="PT Sans"/>
                <a:sym typeface="PT Sans"/>
              </a:rPr>
              <a:t>School Pathways: </a:t>
            </a:r>
          </a:p>
          <a:p>
            <a:pPr marL="0" marR="0" lvl="0" indent="0" algn="l" rtl="0">
              <a:lnSpc>
                <a:spcPct val="90000"/>
              </a:lnSpc>
              <a:spcBef>
                <a:spcPts val="300"/>
              </a:spcBef>
              <a:spcAft>
                <a:spcPts val="0"/>
              </a:spcAft>
              <a:buClr>
                <a:schemeClr val="accent1"/>
              </a:buClr>
              <a:buSzPct val="25000"/>
              <a:buFont typeface="Arial"/>
              <a:buNone/>
            </a:pPr>
            <a:r>
              <a:rPr lang="en-US" sz="2400" b="1" i="0" u="none" strike="noStrike" cap="none">
                <a:solidFill>
                  <a:schemeClr val="dk1"/>
                </a:solidFill>
                <a:latin typeface="PT Sans"/>
                <a:ea typeface="PT Sans"/>
                <a:cs typeface="PT Sans"/>
                <a:sym typeface="PT Sans"/>
              </a:rPr>
              <a:t/>
            </a:r>
            <a:br>
              <a:rPr lang="en-US" sz="2400" b="1" i="0" u="none" strike="noStrike" cap="none">
                <a:solidFill>
                  <a:schemeClr val="dk1"/>
                </a:solidFill>
                <a:latin typeface="PT Sans"/>
                <a:ea typeface="PT Sans"/>
                <a:cs typeface="PT Sans"/>
                <a:sym typeface="PT Sans"/>
              </a:rPr>
            </a:br>
            <a:r>
              <a:rPr lang="en-US" sz="2400" b="0" i="0" u="none" strike="noStrike" cap="none">
                <a:solidFill>
                  <a:schemeClr val="dk1"/>
                </a:solidFill>
                <a:latin typeface="PT Sans"/>
                <a:ea typeface="PT Sans"/>
                <a:cs typeface="PT Sans"/>
                <a:sym typeface="PT Sans"/>
              </a:rPr>
              <a:t>International Baccalaureate (IB)</a:t>
            </a:r>
            <a:br>
              <a:rPr lang="en-US" sz="2400" b="0" i="0" u="none" strike="noStrike" cap="none">
                <a:solidFill>
                  <a:schemeClr val="dk1"/>
                </a:solidFill>
                <a:latin typeface="PT Sans"/>
                <a:ea typeface="PT Sans"/>
                <a:cs typeface="PT Sans"/>
                <a:sym typeface="PT Sans"/>
              </a:rPr>
            </a:br>
            <a:r>
              <a:rPr lang="en-US" sz="2400" b="0" i="0" u="none" strike="noStrike" cap="none">
                <a:solidFill>
                  <a:schemeClr val="dk1"/>
                </a:solidFill>
                <a:latin typeface="PT Sans"/>
                <a:ea typeface="PT Sans"/>
                <a:cs typeface="PT Sans"/>
                <a:sym typeface="PT Sans"/>
              </a:rPr>
              <a:t>Two Specialist High School Major (SHSM)</a:t>
            </a:r>
            <a:br>
              <a:rPr lang="en-US" sz="2400" b="0" i="0" u="none" strike="noStrike" cap="none">
                <a:solidFill>
                  <a:schemeClr val="dk1"/>
                </a:solidFill>
                <a:latin typeface="PT Sans"/>
                <a:ea typeface="PT Sans"/>
                <a:cs typeface="PT Sans"/>
                <a:sym typeface="PT Sans"/>
              </a:rPr>
            </a:br>
            <a:r>
              <a:rPr lang="en-US" sz="2400" b="0" i="0" u="none" strike="noStrike" cap="none">
                <a:solidFill>
                  <a:schemeClr val="dk1"/>
                </a:solidFill>
                <a:latin typeface="PT Sans"/>
                <a:ea typeface="PT Sans"/>
                <a:cs typeface="PT Sans"/>
                <a:sym typeface="PT Sans"/>
              </a:rPr>
              <a:t>manufacturing and sports broadcasting</a:t>
            </a:r>
            <a:br>
              <a:rPr lang="en-US" sz="2400" b="0" i="0" u="none" strike="noStrike" cap="none">
                <a:solidFill>
                  <a:schemeClr val="dk1"/>
                </a:solidFill>
                <a:latin typeface="PT Sans"/>
                <a:ea typeface="PT Sans"/>
                <a:cs typeface="PT Sans"/>
                <a:sym typeface="PT Sans"/>
              </a:rPr>
            </a:br>
            <a:r>
              <a:rPr lang="en-US" sz="2400" b="0" i="0" u="none" strike="noStrike" cap="none">
                <a:solidFill>
                  <a:schemeClr val="dk1"/>
                </a:solidFill>
                <a:latin typeface="PT Sans"/>
                <a:ea typeface="PT Sans"/>
                <a:cs typeface="PT Sans"/>
                <a:sym typeface="PT Sans"/>
              </a:rPr>
              <a:t>Literacy Enrichment Academic Program (LEAP)</a:t>
            </a:r>
            <a:br>
              <a:rPr lang="en-US" sz="2400" b="0" i="0" u="none" strike="noStrike" cap="none">
                <a:solidFill>
                  <a:schemeClr val="dk1"/>
                </a:solidFill>
                <a:latin typeface="PT Sans"/>
                <a:ea typeface="PT Sans"/>
                <a:cs typeface="PT Sans"/>
                <a:sym typeface="PT Sans"/>
              </a:rPr>
            </a:br>
            <a:r>
              <a:rPr lang="en-US" sz="2400" b="0" i="0" u="none" strike="noStrike" cap="none">
                <a:solidFill>
                  <a:schemeClr val="dk1"/>
                </a:solidFill>
                <a:latin typeface="PT Sans"/>
                <a:ea typeface="PT Sans"/>
                <a:cs typeface="PT Sans"/>
                <a:sym typeface="PT Sans"/>
              </a:rPr>
              <a:t>Special Education – Autism program</a:t>
            </a:r>
            <a:br>
              <a:rPr lang="en-US" sz="2400" b="0" i="0" u="none" strike="noStrike" cap="none">
                <a:solidFill>
                  <a:schemeClr val="dk1"/>
                </a:solidFill>
                <a:latin typeface="PT Sans"/>
                <a:ea typeface="PT Sans"/>
                <a:cs typeface="PT Sans"/>
                <a:sym typeface="PT Sans"/>
              </a:rPr>
            </a:br>
            <a:r>
              <a:rPr lang="en-US" sz="2400" b="0" i="0" u="none" strike="noStrike" cap="none">
                <a:solidFill>
                  <a:schemeClr val="dk1"/>
                </a:solidFill>
                <a:latin typeface="PT Sans"/>
                <a:ea typeface="PT Sans"/>
                <a:cs typeface="PT Sans"/>
                <a:sym typeface="PT Sans"/>
              </a:rPr>
              <a:t>Co-operative Education (Co-op)</a:t>
            </a:r>
            <a:br>
              <a:rPr lang="en-US" sz="2400" b="0" i="0" u="none" strike="noStrike" cap="none">
                <a:solidFill>
                  <a:schemeClr val="dk1"/>
                </a:solidFill>
                <a:latin typeface="PT Sans"/>
                <a:ea typeface="PT Sans"/>
                <a:cs typeface="PT Sans"/>
                <a:sym typeface="PT Sans"/>
              </a:rPr>
            </a:br>
            <a:r>
              <a:rPr lang="en-US" sz="2400" b="0" i="0" u="none" strike="noStrike" cap="none">
                <a:solidFill>
                  <a:schemeClr val="dk1"/>
                </a:solidFill>
                <a:latin typeface="PT Sans"/>
                <a:ea typeface="PT Sans"/>
                <a:cs typeface="PT Sans"/>
                <a:sym typeface="PT Sans"/>
              </a:rPr>
              <a:t>Dual Credit</a:t>
            </a:r>
            <a:br>
              <a:rPr lang="en-US" sz="2400" b="0" i="0" u="none" strike="noStrike" cap="none">
                <a:solidFill>
                  <a:schemeClr val="dk1"/>
                </a:solidFill>
                <a:latin typeface="PT Sans"/>
                <a:ea typeface="PT Sans"/>
                <a:cs typeface="PT Sans"/>
                <a:sym typeface="PT Sans"/>
              </a:rPr>
            </a:br>
            <a:r>
              <a:rPr lang="en-US" sz="2400" b="0" i="0" u="none" strike="noStrike" cap="none">
                <a:solidFill>
                  <a:schemeClr val="dk1"/>
                </a:solidFill>
                <a:latin typeface="PT Sans"/>
                <a:ea typeface="PT Sans"/>
                <a:cs typeface="PT Sans"/>
                <a:sym typeface="PT Sans"/>
              </a:rPr>
              <a:t>e-Learning</a:t>
            </a:r>
          </a:p>
          <a:p>
            <a:pPr marL="0" marR="0" lvl="0" indent="0" algn="l" rtl="0">
              <a:lnSpc>
                <a:spcPct val="90000"/>
              </a:lnSpc>
              <a:spcBef>
                <a:spcPts val="300"/>
              </a:spcBef>
              <a:spcAft>
                <a:spcPts val="0"/>
              </a:spcAft>
              <a:buClr>
                <a:schemeClr val="accent1"/>
              </a:buClr>
              <a:buSzPct val="25000"/>
              <a:buFont typeface="Arial"/>
              <a:buNone/>
            </a:pPr>
            <a:endParaRPr sz="2400" b="0" i="0" u="none" strike="noStrike" cap="none">
              <a:solidFill>
                <a:schemeClr val="dk1"/>
              </a:solidFill>
              <a:latin typeface="PT Sans"/>
              <a:ea typeface="PT Sans"/>
              <a:cs typeface="PT Sans"/>
              <a:sym typeface="PT Sans"/>
            </a:endParaRPr>
          </a:p>
          <a:p>
            <a:pPr marL="0" marR="0" lvl="0" indent="0" algn="l" rtl="0">
              <a:lnSpc>
                <a:spcPct val="90000"/>
              </a:lnSpc>
              <a:spcBef>
                <a:spcPts val="300"/>
              </a:spcBef>
              <a:buClr>
                <a:schemeClr val="accent1"/>
              </a:buClr>
              <a:buSzPct val="25000"/>
              <a:buFont typeface="Arial"/>
              <a:buNone/>
            </a:pPr>
            <a:endParaRPr sz="2400" b="0" i="0" u="none" strike="noStrike" cap="none">
              <a:solidFill>
                <a:schemeClr val="dk1"/>
              </a:solidFill>
              <a:latin typeface="PT Sans"/>
              <a:ea typeface="PT Sans"/>
              <a:cs typeface="PT Sans"/>
              <a:sym typeface="PT Sans"/>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67" name="Shape 267"/>
          <p:cNvSpPr txBox="1">
            <a:spLocks noGrp="1"/>
          </p:cNvSpPr>
          <p:nvPr>
            <p:ph type="title"/>
          </p:nvPr>
        </p:nvSpPr>
        <p:spPr>
          <a:xfrm>
            <a:off x="1633283" y="1238390"/>
            <a:ext cx="9949117" cy="968840"/>
          </a:xfrm>
          <a:prstGeom prst="rect">
            <a:avLst/>
          </a:prstGeom>
          <a:noFill/>
          <a:ln>
            <a:noFill/>
          </a:ln>
        </p:spPr>
        <p:txBody>
          <a:bodyPr lIns="0" tIns="0" rIns="0" bIns="0" anchor="t" anchorCtr="0">
            <a:noAutofit/>
          </a:bodyPr>
          <a:lstStyle/>
          <a:p>
            <a:pPr marL="0" marR="0" lvl="0" indent="0" algn="l" rtl="0">
              <a:lnSpc>
                <a:spcPct val="90000"/>
              </a:lnSpc>
              <a:spcBef>
                <a:spcPts val="0"/>
              </a:spcBef>
              <a:buClr>
                <a:srgbClr val="1AB7EA"/>
              </a:buClr>
              <a:buSzPct val="25000"/>
              <a:buFont typeface="Arial"/>
              <a:buNone/>
            </a:pPr>
            <a:r>
              <a:rPr lang="en-US" sz="3600" b="1" i="0" u="none" strike="noStrike" cap="none">
                <a:solidFill>
                  <a:srgbClr val="1AB7EA"/>
                </a:solidFill>
                <a:latin typeface="Arial"/>
                <a:ea typeface="Arial"/>
                <a:cs typeface="Arial"/>
                <a:sym typeface="Arial"/>
              </a:rPr>
              <a:t>School Profile</a:t>
            </a:r>
          </a:p>
        </p:txBody>
      </p:sp>
      <p:sp>
        <p:nvSpPr>
          <p:cNvPr id="268" name="Shape 268"/>
          <p:cNvSpPr txBox="1">
            <a:spLocks noGrp="1"/>
          </p:cNvSpPr>
          <p:nvPr>
            <p:ph type="body" idx="1"/>
          </p:nvPr>
        </p:nvSpPr>
        <p:spPr>
          <a:xfrm>
            <a:off x="1633283" y="1836867"/>
            <a:ext cx="8229600" cy="4876799"/>
          </a:xfrm>
          <a:prstGeom prst="rect">
            <a:avLst/>
          </a:prstGeom>
          <a:noFill/>
          <a:ln>
            <a:noFill/>
          </a:ln>
        </p:spPr>
        <p:txBody>
          <a:bodyPr lIns="0" tIns="0" rIns="0" bIns="0" anchor="t" anchorCtr="0">
            <a:noAutofit/>
          </a:bodyPr>
          <a:lstStyle/>
          <a:p>
            <a:pPr marL="0" marR="0" lvl="0" indent="0" algn="l" rtl="0">
              <a:lnSpc>
                <a:spcPct val="90000"/>
              </a:lnSpc>
              <a:spcBef>
                <a:spcPts val="0"/>
              </a:spcBef>
              <a:spcAft>
                <a:spcPts val="0"/>
              </a:spcAft>
              <a:buClr>
                <a:schemeClr val="accent1"/>
              </a:buClr>
              <a:buSzPct val="25000"/>
              <a:buFont typeface="Arial"/>
              <a:buNone/>
            </a:pPr>
            <a:endParaRPr sz="2000" b="1" i="0" u="none" strike="noStrike" cap="none">
              <a:solidFill>
                <a:schemeClr val="dk1"/>
              </a:solidFill>
              <a:latin typeface="PT Sans"/>
              <a:ea typeface="PT Sans"/>
              <a:cs typeface="PT Sans"/>
              <a:sym typeface="PT Sans"/>
            </a:endParaRPr>
          </a:p>
          <a:p>
            <a:pPr marL="216000" marR="0" lvl="0" indent="-216000" algn="l" rtl="0">
              <a:lnSpc>
                <a:spcPct val="90000"/>
              </a:lnSpc>
              <a:spcBef>
                <a:spcPts val="300"/>
              </a:spcBef>
              <a:spcAft>
                <a:spcPts val="0"/>
              </a:spcAft>
              <a:buClr>
                <a:schemeClr val="accent1"/>
              </a:buClr>
              <a:buSzPct val="140000"/>
              <a:buFont typeface="Arial"/>
              <a:buChar char="•"/>
            </a:pPr>
            <a:r>
              <a:rPr lang="en-US" sz="2000" b="1" i="0" u="none" strike="noStrike" cap="none">
                <a:solidFill>
                  <a:schemeClr val="dk1"/>
                </a:solidFill>
                <a:latin typeface="PT Sans"/>
                <a:ea typeface="PT Sans"/>
                <a:cs typeface="PT Sans"/>
                <a:sym typeface="PT Sans"/>
              </a:rPr>
              <a:t>Graduation Requirements: </a:t>
            </a:r>
          </a:p>
          <a:p>
            <a:pPr marL="0" marR="0" lvl="0" indent="0" algn="l" rtl="0">
              <a:lnSpc>
                <a:spcPct val="90000"/>
              </a:lnSpc>
              <a:spcBef>
                <a:spcPts val="300"/>
              </a:spcBef>
              <a:spcAft>
                <a:spcPts val="0"/>
              </a:spcAft>
              <a:buClr>
                <a:schemeClr val="accent1"/>
              </a:buClr>
              <a:buSzPct val="25000"/>
              <a:buFont typeface="Arial"/>
              <a:buNone/>
            </a:pPr>
            <a:r>
              <a:rPr lang="en-US" sz="2000" b="0" i="0" u="none" strike="noStrike" cap="none">
                <a:solidFill>
                  <a:schemeClr val="dk1"/>
                </a:solidFill>
                <a:latin typeface="PT Sans"/>
                <a:ea typeface="PT Sans"/>
                <a:cs typeface="PT Sans"/>
                <a:sym typeface="PT Sans"/>
              </a:rPr>
              <a:t/>
            </a:r>
            <a:br>
              <a:rPr lang="en-US" sz="2000" b="0" i="0" u="none" strike="noStrike" cap="none">
                <a:solidFill>
                  <a:schemeClr val="dk1"/>
                </a:solidFill>
                <a:latin typeface="PT Sans"/>
                <a:ea typeface="PT Sans"/>
                <a:cs typeface="PT Sans"/>
                <a:sym typeface="PT Sans"/>
              </a:rPr>
            </a:br>
            <a:r>
              <a:rPr lang="en-US" sz="2000" b="0" i="0" u="none" strike="noStrike" cap="none">
                <a:solidFill>
                  <a:schemeClr val="dk1"/>
                </a:solidFill>
                <a:latin typeface="PT Sans"/>
                <a:ea typeface="PT Sans"/>
                <a:cs typeface="PT Sans"/>
                <a:sym typeface="PT Sans"/>
              </a:rPr>
              <a:t>  Ontario Secondary School Diploma (OSSD - 4 years)</a:t>
            </a:r>
            <a:br>
              <a:rPr lang="en-US" sz="2000" b="0" i="0" u="none" strike="noStrike" cap="none">
                <a:solidFill>
                  <a:schemeClr val="dk1"/>
                </a:solidFill>
                <a:latin typeface="PT Sans"/>
                <a:ea typeface="PT Sans"/>
                <a:cs typeface="PT Sans"/>
                <a:sym typeface="PT Sans"/>
              </a:rPr>
            </a:br>
            <a:r>
              <a:rPr lang="en-US" sz="2000" b="0" i="0" u="none" strike="noStrike" cap="none">
                <a:solidFill>
                  <a:schemeClr val="dk1"/>
                </a:solidFill>
                <a:latin typeface="PT Sans"/>
                <a:ea typeface="PT Sans"/>
                <a:cs typeface="PT Sans"/>
                <a:sym typeface="PT Sans"/>
              </a:rPr>
              <a:t>     - 30 credits (18 compulsory, 12 choice)</a:t>
            </a:r>
            <a:br>
              <a:rPr lang="en-US" sz="2000" b="0" i="0" u="none" strike="noStrike" cap="none">
                <a:solidFill>
                  <a:schemeClr val="dk1"/>
                </a:solidFill>
                <a:latin typeface="PT Sans"/>
                <a:ea typeface="PT Sans"/>
                <a:cs typeface="PT Sans"/>
                <a:sym typeface="PT Sans"/>
              </a:rPr>
            </a:br>
            <a:r>
              <a:rPr lang="en-US" sz="2000" b="0" i="0" u="none" strike="noStrike" cap="none">
                <a:solidFill>
                  <a:schemeClr val="dk1"/>
                </a:solidFill>
                <a:latin typeface="PT Sans"/>
                <a:ea typeface="PT Sans"/>
                <a:cs typeface="PT Sans"/>
                <a:sym typeface="PT Sans"/>
              </a:rPr>
              <a:t>      - completion of 40 hours of community involvement</a:t>
            </a:r>
            <a:br>
              <a:rPr lang="en-US" sz="2000" b="0" i="0" u="none" strike="noStrike" cap="none">
                <a:solidFill>
                  <a:schemeClr val="dk1"/>
                </a:solidFill>
                <a:latin typeface="PT Sans"/>
                <a:ea typeface="PT Sans"/>
                <a:cs typeface="PT Sans"/>
                <a:sym typeface="PT Sans"/>
              </a:rPr>
            </a:br>
            <a:r>
              <a:rPr lang="en-US" sz="2000" b="0" i="0" u="none" strike="noStrike" cap="none">
                <a:solidFill>
                  <a:schemeClr val="dk1"/>
                </a:solidFill>
                <a:latin typeface="PT Sans"/>
                <a:ea typeface="PT Sans"/>
                <a:cs typeface="PT Sans"/>
                <a:sym typeface="PT Sans"/>
              </a:rPr>
              <a:t>      - completion of Ontario Literacy component (OSSLT)</a:t>
            </a:r>
            <a:br>
              <a:rPr lang="en-US" sz="2000" b="0" i="0" u="none" strike="noStrike" cap="none">
                <a:solidFill>
                  <a:schemeClr val="dk1"/>
                </a:solidFill>
                <a:latin typeface="PT Sans"/>
                <a:ea typeface="PT Sans"/>
                <a:cs typeface="PT Sans"/>
                <a:sym typeface="PT Sans"/>
              </a:rPr>
            </a:br>
            <a:endParaRPr lang="en-US" sz="2000" b="0" i="0" u="none" strike="noStrike" cap="none">
              <a:solidFill>
                <a:schemeClr val="dk1"/>
              </a:solidFill>
              <a:latin typeface="PT Sans"/>
              <a:ea typeface="PT Sans"/>
              <a:cs typeface="PT Sans"/>
              <a:sym typeface="PT Sans"/>
            </a:endParaRPr>
          </a:p>
          <a:p>
            <a:pPr marL="0" marR="0" lvl="0" indent="0" algn="l" rtl="0">
              <a:lnSpc>
                <a:spcPct val="90000"/>
              </a:lnSpc>
              <a:spcBef>
                <a:spcPts val="300"/>
              </a:spcBef>
              <a:spcAft>
                <a:spcPts val="0"/>
              </a:spcAft>
              <a:buClr>
                <a:schemeClr val="accent1"/>
              </a:buClr>
              <a:buSzPct val="25000"/>
              <a:buFont typeface="Arial"/>
              <a:buNone/>
            </a:pPr>
            <a:r>
              <a:rPr lang="en-US" sz="2000" b="0" i="0" u="none" strike="noStrike" cap="none">
                <a:solidFill>
                  <a:schemeClr val="dk1"/>
                </a:solidFill>
                <a:latin typeface="PT Sans"/>
                <a:ea typeface="PT Sans"/>
                <a:cs typeface="PT Sans"/>
                <a:sym typeface="PT Sans"/>
              </a:rPr>
              <a:t>       IB Diploma (DP – 2 years)</a:t>
            </a:r>
            <a:br>
              <a:rPr lang="en-US" sz="2000" b="0" i="0" u="none" strike="noStrike" cap="none">
                <a:solidFill>
                  <a:schemeClr val="dk1"/>
                </a:solidFill>
                <a:latin typeface="PT Sans"/>
                <a:ea typeface="PT Sans"/>
                <a:cs typeface="PT Sans"/>
                <a:sym typeface="PT Sans"/>
              </a:rPr>
            </a:br>
            <a:r>
              <a:rPr lang="en-US" sz="2000" b="0" i="0" u="none" strike="noStrike" cap="none">
                <a:solidFill>
                  <a:schemeClr val="dk1"/>
                </a:solidFill>
                <a:latin typeface="PT Sans"/>
                <a:ea typeface="PT Sans"/>
                <a:cs typeface="PT Sans"/>
                <a:sym typeface="PT Sans"/>
              </a:rPr>
              <a:t>         - Subject requirements - 6 subject areas – 3 SL, 3 HL</a:t>
            </a:r>
            <a:br>
              <a:rPr lang="en-US" sz="2000" b="0" i="0" u="none" strike="noStrike" cap="none">
                <a:solidFill>
                  <a:schemeClr val="dk1"/>
                </a:solidFill>
                <a:latin typeface="PT Sans"/>
                <a:ea typeface="PT Sans"/>
                <a:cs typeface="PT Sans"/>
                <a:sym typeface="PT Sans"/>
              </a:rPr>
            </a:br>
            <a:r>
              <a:rPr lang="en-US" sz="2000" b="0" i="0" u="none" strike="noStrike" cap="none">
                <a:solidFill>
                  <a:schemeClr val="dk1"/>
                </a:solidFill>
                <a:latin typeface="PT Sans"/>
                <a:ea typeface="PT Sans"/>
                <a:cs typeface="PT Sans"/>
                <a:sym typeface="PT Sans"/>
              </a:rPr>
              <a:t>           - Core requirements - Theory of Knowledge (ToK),</a:t>
            </a:r>
            <a:br>
              <a:rPr lang="en-US" sz="2000" b="0" i="0" u="none" strike="noStrike" cap="none">
                <a:solidFill>
                  <a:schemeClr val="dk1"/>
                </a:solidFill>
                <a:latin typeface="PT Sans"/>
                <a:ea typeface="PT Sans"/>
                <a:cs typeface="PT Sans"/>
                <a:sym typeface="PT Sans"/>
              </a:rPr>
            </a:br>
            <a:r>
              <a:rPr lang="en-US" sz="2000" b="0" i="0" u="none" strike="noStrike" cap="none">
                <a:solidFill>
                  <a:schemeClr val="dk1"/>
                </a:solidFill>
                <a:latin typeface="PT Sans"/>
                <a:ea typeface="PT Sans"/>
                <a:cs typeface="PT Sans"/>
                <a:sym typeface="PT Sans"/>
              </a:rPr>
              <a:t>                                                   Extended Essay (EE), </a:t>
            </a:r>
            <a:br>
              <a:rPr lang="en-US" sz="2000" b="0" i="0" u="none" strike="noStrike" cap="none">
                <a:solidFill>
                  <a:schemeClr val="dk1"/>
                </a:solidFill>
                <a:latin typeface="PT Sans"/>
                <a:ea typeface="PT Sans"/>
                <a:cs typeface="PT Sans"/>
                <a:sym typeface="PT Sans"/>
              </a:rPr>
            </a:br>
            <a:r>
              <a:rPr lang="en-US" sz="2000" b="0" i="0" u="none" strike="noStrike" cap="none">
                <a:solidFill>
                  <a:schemeClr val="dk1"/>
                </a:solidFill>
                <a:latin typeface="PT Sans"/>
                <a:ea typeface="PT Sans"/>
                <a:cs typeface="PT Sans"/>
                <a:sym typeface="PT Sans"/>
              </a:rPr>
              <a:t>                                                   Creativity, Action, Service (CAS)</a:t>
            </a:r>
            <a:br>
              <a:rPr lang="en-US" sz="2000" b="0" i="0" u="none" strike="noStrike" cap="none">
                <a:solidFill>
                  <a:schemeClr val="dk1"/>
                </a:solidFill>
                <a:latin typeface="PT Sans"/>
                <a:ea typeface="PT Sans"/>
                <a:cs typeface="PT Sans"/>
                <a:sym typeface="PT Sans"/>
              </a:rPr>
            </a:br>
            <a:r>
              <a:rPr lang="en-US" sz="2000" b="0" i="0" u="none" strike="noStrike" cap="none">
                <a:solidFill>
                  <a:schemeClr val="dk1"/>
                </a:solidFill>
                <a:latin typeface="PT Sans"/>
                <a:ea typeface="PT Sans"/>
                <a:cs typeface="PT Sans"/>
                <a:sym typeface="PT Sans"/>
              </a:rPr>
              <a:t>                                            </a:t>
            </a:r>
          </a:p>
          <a:p>
            <a:pPr marL="0" marR="0" lvl="0" indent="0" algn="l" rtl="0">
              <a:lnSpc>
                <a:spcPct val="90000"/>
              </a:lnSpc>
              <a:spcBef>
                <a:spcPts val="300"/>
              </a:spcBef>
              <a:spcAft>
                <a:spcPts val="0"/>
              </a:spcAft>
              <a:buClr>
                <a:schemeClr val="accent1"/>
              </a:buClr>
              <a:buSzPct val="25000"/>
              <a:buFont typeface="Arial"/>
              <a:buNone/>
            </a:pPr>
            <a:endParaRPr sz="2000" b="0" i="0" u="none" strike="noStrike" cap="none">
              <a:solidFill>
                <a:schemeClr val="dk1"/>
              </a:solidFill>
              <a:latin typeface="PT Sans"/>
              <a:ea typeface="PT Sans"/>
              <a:cs typeface="PT Sans"/>
              <a:sym typeface="PT Sans"/>
            </a:endParaRPr>
          </a:p>
          <a:p>
            <a:pPr marL="0" marR="0" lvl="0" indent="0" algn="l" rtl="0">
              <a:lnSpc>
                <a:spcPct val="90000"/>
              </a:lnSpc>
              <a:spcBef>
                <a:spcPts val="300"/>
              </a:spcBef>
              <a:buClr>
                <a:schemeClr val="accent1"/>
              </a:buClr>
              <a:buSzPct val="25000"/>
              <a:buFont typeface="Arial"/>
              <a:buNone/>
            </a:pPr>
            <a:endParaRPr sz="2000" b="0" i="0" u="none" strike="noStrike" cap="none">
              <a:solidFill>
                <a:schemeClr val="dk1"/>
              </a:solidFill>
              <a:latin typeface="PT Sans"/>
              <a:ea typeface="PT Sans"/>
              <a:cs typeface="PT Sans"/>
              <a:sym typeface="PT Sans"/>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Shape 167"/>
          <p:cNvSpPr txBox="1">
            <a:spLocks noGrp="1"/>
          </p:cNvSpPr>
          <p:nvPr>
            <p:ph type="ctrTitle"/>
          </p:nvPr>
        </p:nvSpPr>
        <p:spPr>
          <a:xfrm>
            <a:off x="2209800" y="3269147"/>
            <a:ext cx="7772400" cy="1831975"/>
          </a:xfrm>
          <a:prstGeom prst="rect">
            <a:avLst/>
          </a:prstGeom>
          <a:noFill/>
          <a:ln>
            <a:noFill/>
          </a:ln>
        </p:spPr>
        <p:txBody>
          <a:bodyPr lIns="0" tIns="0" rIns="0" bIns="0" anchor="t" anchorCtr="0">
            <a:noAutofit/>
          </a:bodyPr>
          <a:lstStyle/>
          <a:p>
            <a:pPr marL="0" marR="0" lvl="0" indent="0" algn="ctr" rtl="0">
              <a:lnSpc>
                <a:spcPct val="90000"/>
              </a:lnSpc>
              <a:spcBef>
                <a:spcPts val="0"/>
              </a:spcBef>
              <a:buClr>
                <a:srgbClr val="1AB7EA"/>
              </a:buClr>
              <a:buSzPct val="25000"/>
              <a:buFont typeface="PT Sans"/>
              <a:buNone/>
            </a:pPr>
            <a:r>
              <a:rPr lang="en-US" sz="3200" b="1" i="0" u="none" strike="noStrike" cap="none">
                <a:solidFill>
                  <a:srgbClr val="1AB7EA"/>
                </a:solidFill>
                <a:latin typeface="PT Sans"/>
                <a:ea typeface="PT Sans"/>
                <a:cs typeface="PT Sans"/>
                <a:sym typeface="PT Sans"/>
              </a:rPr>
              <a:t>Juggling the IB and the OSSD</a:t>
            </a:r>
          </a:p>
        </p:txBody>
      </p:sp>
      <p:sp>
        <p:nvSpPr>
          <p:cNvPr id="168" name="Shape 168"/>
          <p:cNvSpPr txBox="1">
            <a:spLocks noGrp="1"/>
          </p:cNvSpPr>
          <p:nvPr>
            <p:ph type="subTitle" idx="1"/>
          </p:nvPr>
        </p:nvSpPr>
        <p:spPr>
          <a:xfrm>
            <a:off x="2895600" y="4343400"/>
            <a:ext cx="6400799" cy="1295400"/>
          </a:xfrm>
          <a:prstGeom prst="rect">
            <a:avLst/>
          </a:prstGeom>
          <a:noFill/>
          <a:ln>
            <a:noFill/>
          </a:ln>
        </p:spPr>
        <p:txBody>
          <a:bodyPr lIns="0" tIns="0" rIns="0" bIns="0" anchor="b" anchorCtr="0">
            <a:noAutofit/>
          </a:bodyPr>
          <a:lstStyle/>
          <a:p>
            <a:pPr marL="0" marR="0" lvl="0" indent="0" algn="ctr" rtl="0">
              <a:lnSpc>
                <a:spcPct val="90000"/>
              </a:lnSpc>
              <a:spcBef>
                <a:spcPts val="0"/>
              </a:spcBef>
              <a:spcAft>
                <a:spcPts val="0"/>
              </a:spcAft>
              <a:buClr>
                <a:schemeClr val="accent1"/>
              </a:buClr>
              <a:buSzPct val="25000"/>
              <a:buFont typeface="Arial"/>
              <a:buNone/>
            </a:pPr>
            <a:r>
              <a:rPr lang="en-US" sz="1800" b="1" i="0" u="none" strike="noStrike" cap="none">
                <a:solidFill>
                  <a:schemeClr val="dk1"/>
                </a:solidFill>
                <a:latin typeface="PT Sans"/>
                <a:ea typeface="PT Sans"/>
                <a:cs typeface="PT Sans"/>
                <a:sym typeface="PT Sans"/>
              </a:rPr>
              <a:t>July 17, 2016</a:t>
            </a:r>
          </a:p>
          <a:p>
            <a:pPr marL="0" marR="0" lvl="0" indent="0" algn="ctr" rtl="0">
              <a:lnSpc>
                <a:spcPct val="90000"/>
              </a:lnSpc>
              <a:spcBef>
                <a:spcPts val="300"/>
              </a:spcBef>
              <a:spcAft>
                <a:spcPts val="0"/>
              </a:spcAft>
              <a:buClr>
                <a:schemeClr val="accent1"/>
              </a:buClr>
              <a:buSzPct val="25000"/>
              <a:buFont typeface="Arial"/>
              <a:buNone/>
            </a:pPr>
            <a:r>
              <a:rPr lang="en-US" sz="1800" b="1" i="0" u="none" strike="noStrike" cap="none">
                <a:solidFill>
                  <a:schemeClr val="dk1"/>
                </a:solidFill>
                <a:latin typeface="PT Sans"/>
                <a:ea typeface="PT Sans"/>
                <a:cs typeface="PT Sans"/>
                <a:sym typeface="PT Sans"/>
              </a:rPr>
              <a:t>Chestnut West</a:t>
            </a:r>
          </a:p>
          <a:p>
            <a:pPr marL="0" marR="0" lvl="0" indent="0" algn="ctr" rtl="0">
              <a:lnSpc>
                <a:spcPct val="90000"/>
              </a:lnSpc>
              <a:spcBef>
                <a:spcPts val="300"/>
              </a:spcBef>
              <a:buClr>
                <a:schemeClr val="accent1"/>
              </a:buClr>
              <a:buSzPct val="25000"/>
              <a:buFont typeface="Arial"/>
              <a:buNone/>
            </a:pPr>
            <a:r>
              <a:rPr lang="en-US" sz="1800" b="1" i="0" u="none" strike="noStrike" cap="none">
                <a:solidFill>
                  <a:schemeClr val="dk1"/>
                </a:solidFill>
                <a:latin typeface="PT Sans"/>
                <a:ea typeface="PT Sans"/>
                <a:cs typeface="PT Sans"/>
                <a:sym typeface="PT Sans"/>
              </a:rPr>
              <a:t>9:00am-10:15am</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273" name="Shape 273"/>
          <p:cNvSpPr txBox="1">
            <a:spLocks noGrp="1"/>
          </p:cNvSpPr>
          <p:nvPr>
            <p:ph type="body" idx="1"/>
          </p:nvPr>
        </p:nvSpPr>
        <p:spPr>
          <a:xfrm>
            <a:off x="1981200" y="1752600"/>
            <a:ext cx="8229600" cy="4525963"/>
          </a:xfrm>
          <a:prstGeom prst="rect">
            <a:avLst/>
          </a:prstGeom>
          <a:noFill/>
          <a:ln>
            <a:noFill/>
          </a:ln>
        </p:spPr>
        <p:txBody>
          <a:bodyPr lIns="0" tIns="0" rIns="0" bIns="0" anchor="t" anchorCtr="0">
            <a:noAutofit/>
          </a:bodyPr>
          <a:lstStyle/>
          <a:p>
            <a:pPr marL="216000" marR="0" lvl="0" indent="-216000" algn="l" rtl="0">
              <a:lnSpc>
                <a:spcPct val="90000"/>
              </a:lnSpc>
              <a:spcBef>
                <a:spcPts val="0"/>
              </a:spcBef>
              <a:buClr>
                <a:schemeClr val="accent1"/>
              </a:buClr>
              <a:buSzPct val="140000"/>
              <a:buFont typeface="Arial"/>
              <a:buNone/>
            </a:pPr>
            <a:endParaRPr sz="1500" b="0" i="0" u="none" strike="noStrike" cap="none">
              <a:solidFill>
                <a:schemeClr val="dk1"/>
              </a:solidFill>
              <a:latin typeface="PT Sans"/>
              <a:ea typeface="PT Sans"/>
              <a:cs typeface="PT Sans"/>
              <a:sym typeface="PT Sans"/>
            </a:endParaRPr>
          </a:p>
        </p:txBody>
      </p:sp>
      <p:grpSp>
        <p:nvGrpSpPr>
          <p:cNvPr id="274" name="Shape 274"/>
          <p:cNvGrpSpPr/>
          <p:nvPr/>
        </p:nvGrpSpPr>
        <p:grpSpPr>
          <a:xfrm>
            <a:off x="2131987" y="470914"/>
            <a:ext cx="8719280" cy="5418380"/>
            <a:chOff x="417487" y="13714"/>
            <a:chExt cx="8719280" cy="5418380"/>
          </a:xfrm>
        </p:grpSpPr>
        <p:sp>
          <p:nvSpPr>
            <p:cNvPr id="275" name="Shape 275"/>
            <p:cNvSpPr/>
            <p:nvPr/>
          </p:nvSpPr>
          <p:spPr>
            <a:xfrm>
              <a:off x="2994091" y="1312862"/>
              <a:ext cx="2790707" cy="2816483"/>
            </a:xfrm>
            <a:prstGeom prst="ellipse">
              <a:avLst/>
            </a:prstGeom>
            <a:solidFill>
              <a:srgbClr val="7F7F7F"/>
            </a:solidFill>
            <a:ln w="25400" cap="flat" cmpd="sng">
              <a:solidFill>
                <a:srgbClr val="7F7F7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76" name="Shape 276"/>
            <p:cNvSpPr txBox="1"/>
            <p:nvPr/>
          </p:nvSpPr>
          <p:spPr>
            <a:xfrm>
              <a:off x="3402780" y="1725326"/>
              <a:ext cx="1973327" cy="1991555"/>
            </a:xfrm>
            <a:prstGeom prst="rect">
              <a:avLst/>
            </a:prstGeom>
            <a:noFill/>
            <a:ln>
              <a:noFill/>
            </a:ln>
          </p:spPr>
          <p:txBody>
            <a:bodyPr lIns="22850" tIns="22850" rIns="22850" bIns="22850" anchor="ctr" anchorCtr="0">
              <a:noAutofit/>
            </a:bodyPr>
            <a:lstStyle/>
            <a:p>
              <a:pPr marL="0" marR="0" lvl="0" indent="0" algn="ctr" rtl="0">
                <a:lnSpc>
                  <a:spcPct val="90000"/>
                </a:lnSpc>
                <a:spcBef>
                  <a:spcPts val="0"/>
                </a:spcBef>
                <a:spcAft>
                  <a:spcPts val="0"/>
                </a:spcAft>
                <a:buSzPct val="25000"/>
                <a:buNone/>
              </a:pPr>
              <a:r>
                <a:rPr lang="en-US" sz="1800" b="0">
                  <a:solidFill>
                    <a:schemeClr val="lt1"/>
                  </a:solidFill>
                  <a:latin typeface="Arial"/>
                  <a:ea typeface="Arial"/>
                  <a:cs typeface="Arial"/>
                  <a:sym typeface="Arial"/>
                </a:rPr>
                <a:t>CORE</a:t>
              </a:r>
            </a:p>
            <a:p>
              <a:pPr marL="0" marR="0" lvl="0" indent="0" algn="ctr" rtl="0">
                <a:lnSpc>
                  <a:spcPct val="90000"/>
                </a:lnSpc>
                <a:spcBef>
                  <a:spcPts val="630"/>
                </a:spcBef>
                <a:spcAft>
                  <a:spcPts val="0"/>
                </a:spcAft>
                <a:buNone/>
              </a:pPr>
              <a:endParaRPr sz="1800" b="0">
                <a:solidFill>
                  <a:schemeClr val="lt1"/>
                </a:solidFill>
                <a:latin typeface="Arial"/>
                <a:ea typeface="Arial"/>
                <a:cs typeface="Arial"/>
                <a:sym typeface="Arial"/>
              </a:endParaRPr>
            </a:p>
            <a:p>
              <a:pPr marL="0" marR="0" lvl="0" indent="0" algn="ctr" rtl="0">
                <a:lnSpc>
                  <a:spcPct val="90000"/>
                </a:lnSpc>
                <a:spcBef>
                  <a:spcPts val="630"/>
                </a:spcBef>
                <a:spcAft>
                  <a:spcPts val="0"/>
                </a:spcAft>
                <a:buSzPct val="25000"/>
                <a:buNone/>
              </a:pPr>
              <a:r>
                <a:rPr lang="en-US" sz="1400" b="1">
                  <a:solidFill>
                    <a:schemeClr val="lt1"/>
                  </a:solidFill>
                  <a:latin typeface="Arial"/>
                  <a:ea typeface="Arial"/>
                  <a:cs typeface="Arial"/>
                  <a:sym typeface="Arial"/>
                </a:rPr>
                <a:t>Theory of Knowledge</a:t>
              </a:r>
              <a:r>
                <a:rPr lang="en-US" sz="1400" b="0">
                  <a:solidFill>
                    <a:schemeClr val="lt1"/>
                  </a:solidFill>
                  <a:latin typeface="Arial"/>
                  <a:ea typeface="Arial"/>
                  <a:cs typeface="Arial"/>
                  <a:sym typeface="Arial"/>
                </a:rPr>
                <a:t> </a:t>
              </a:r>
              <a:r>
                <a:rPr lang="en-US" sz="1200" b="0">
                  <a:solidFill>
                    <a:schemeClr val="lt1"/>
                  </a:solidFill>
                  <a:latin typeface="Arial"/>
                  <a:ea typeface="Arial"/>
                  <a:cs typeface="Arial"/>
                  <a:sym typeface="Arial"/>
                </a:rPr>
                <a:t>(</a:t>
              </a:r>
              <a:r>
                <a:rPr lang="en-US" sz="1400" b="0">
                  <a:solidFill>
                    <a:schemeClr val="lt1"/>
                  </a:solidFill>
                  <a:latin typeface="Arial"/>
                  <a:ea typeface="Arial"/>
                  <a:cs typeface="Arial"/>
                  <a:sym typeface="Arial"/>
                </a:rPr>
                <a:t>HZT4U7</a:t>
              </a:r>
              <a:r>
                <a:rPr lang="en-US" sz="1200" b="0">
                  <a:solidFill>
                    <a:schemeClr val="lt1"/>
                  </a:solidFill>
                  <a:latin typeface="Arial"/>
                  <a:ea typeface="Arial"/>
                  <a:cs typeface="Arial"/>
                  <a:sym typeface="Arial"/>
                </a:rPr>
                <a:t>) </a:t>
              </a:r>
              <a:r>
                <a:rPr lang="en-US" sz="1400" b="0">
                  <a:solidFill>
                    <a:schemeClr val="lt1"/>
                  </a:solidFill>
                  <a:latin typeface="Arial"/>
                  <a:ea typeface="Arial"/>
                  <a:cs typeface="Arial"/>
                  <a:sym typeface="Arial"/>
                </a:rPr>
                <a:t/>
              </a:r>
              <a:br>
                <a:rPr lang="en-US" sz="1400" b="0">
                  <a:solidFill>
                    <a:schemeClr val="lt1"/>
                  </a:solidFill>
                  <a:latin typeface="Arial"/>
                  <a:ea typeface="Arial"/>
                  <a:cs typeface="Arial"/>
                  <a:sym typeface="Arial"/>
                </a:rPr>
              </a:br>
              <a:r>
                <a:rPr lang="en-US" sz="1400" b="1">
                  <a:solidFill>
                    <a:schemeClr val="lt1"/>
                  </a:solidFill>
                  <a:latin typeface="Arial"/>
                  <a:ea typeface="Arial"/>
                  <a:cs typeface="Arial"/>
                  <a:sym typeface="Arial"/>
                </a:rPr>
                <a:t>Extended Essay</a:t>
              </a:r>
              <a:r>
                <a:rPr lang="en-US" sz="1200" b="1">
                  <a:solidFill>
                    <a:schemeClr val="lt1"/>
                  </a:solidFill>
                  <a:latin typeface="Arial"/>
                  <a:ea typeface="Arial"/>
                  <a:cs typeface="Arial"/>
                  <a:sym typeface="Arial"/>
                </a:rPr>
                <a:t/>
              </a:r>
              <a:br>
                <a:rPr lang="en-US" sz="1200" b="1">
                  <a:solidFill>
                    <a:schemeClr val="lt1"/>
                  </a:solidFill>
                  <a:latin typeface="Arial"/>
                  <a:ea typeface="Arial"/>
                  <a:cs typeface="Arial"/>
                  <a:sym typeface="Arial"/>
                </a:rPr>
              </a:br>
              <a:r>
                <a:rPr lang="en-US" sz="1400" b="1">
                  <a:solidFill>
                    <a:schemeClr val="lt1"/>
                  </a:solidFill>
                  <a:latin typeface="Arial"/>
                  <a:ea typeface="Arial"/>
                  <a:cs typeface="Arial"/>
                  <a:sym typeface="Arial"/>
                </a:rPr>
                <a:t>Creativity, Action, Service</a:t>
              </a:r>
              <a:r>
                <a:rPr lang="en-US" sz="1400" b="1">
                  <a:solidFill>
                    <a:srgbClr val="000000"/>
                  </a:solidFill>
                  <a:latin typeface="Arial"/>
                  <a:ea typeface="Arial"/>
                  <a:cs typeface="Arial"/>
                  <a:sym typeface="Arial"/>
                </a:rPr>
                <a:t> </a:t>
              </a:r>
            </a:p>
            <a:p>
              <a:pPr marL="0" marR="0" lvl="0" indent="0" algn="ctr" rtl="0">
                <a:lnSpc>
                  <a:spcPct val="90000"/>
                </a:lnSpc>
                <a:spcBef>
                  <a:spcPts val="490"/>
                </a:spcBef>
                <a:spcAft>
                  <a:spcPts val="0"/>
                </a:spcAft>
                <a:buNone/>
              </a:pPr>
              <a:endParaRPr sz="1400" b="0">
                <a:solidFill>
                  <a:schemeClr val="lt1"/>
                </a:solidFill>
                <a:latin typeface="Arial"/>
                <a:ea typeface="Arial"/>
                <a:cs typeface="Arial"/>
                <a:sym typeface="Arial"/>
              </a:endParaRPr>
            </a:p>
          </p:txBody>
        </p:sp>
        <p:sp>
          <p:nvSpPr>
            <p:cNvPr id="277" name="Shape 277"/>
            <p:cNvSpPr/>
            <p:nvPr/>
          </p:nvSpPr>
          <p:spPr>
            <a:xfrm rot="1831743">
              <a:off x="7274771" y="419857"/>
              <a:ext cx="1799868" cy="735800"/>
            </a:xfrm>
            <a:prstGeom prst="rightArrow">
              <a:avLst>
                <a:gd name="adj1" fmla="val 50000"/>
                <a:gd name="adj2" fmla="val 50000"/>
              </a:avLst>
            </a:prstGeom>
            <a:solidFill>
              <a:srgbClr val="FFEECA">
                <a:alpha val="0"/>
              </a:srgbClr>
            </a:solidFill>
            <a:ln>
              <a:noFill/>
            </a:ln>
          </p:spPr>
          <p:txBody>
            <a:bodyPr lIns="91425" tIns="91425" rIns="91425" bIns="91425" anchor="ctr" anchorCtr="0">
              <a:noAutofit/>
            </a:bodyPr>
            <a:lstStyle/>
            <a:p>
              <a:pPr lvl="0">
                <a:spcBef>
                  <a:spcPts val="0"/>
                </a:spcBef>
                <a:buNone/>
              </a:pPr>
              <a:endParaRPr/>
            </a:p>
          </p:txBody>
        </p:sp>
        <p:sp>
          <p:nvSpPr>
            <p:cNvPr id="278" name="Shape 278"/>
            <p:cNvSpPr/>
            <p:nvPr/>
          </p:nvSpPr>
          <p:spPr>
            <a:xfrm>
              <a:off x="3322630" y="68325"/>
              <a:ext cx="2244878" cy="1620483"/>
            </a:xfrm>
            <a:prstGeom prst="ellipse">
              <a:avLst/>
            </a:prstGeom>
            <a:solidFill>
              <a:srgbClr val="FFC000"/>
            </a:solidFill>
            <a:ln w="25400" cap="flat" cmpd="sng">
              <a:solidFill>
                <a:srgbClr val="FFC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79" name="Shape 279"/>
            <p:cNvSpPr txBox="1"/>
            <p:nvPr/>
          </p:nvSpPr>
          <p:spPr>
            <a:xfrm>
              <a:off x="3651385" y="305638"/>
              <a:ext cx="1587369" cy="1145855"/>
            </a:xfrm>
            <a:prstGeom prst="rect">
              <a:avLst/>
            </a:prstGeom>
            <a:noFill/>
            <a:ln>
              <a:noFill/>
            </a:ln>
          </p:spPr>
          <p:txBody>
            <a:bodyPr lIns="20300" tIns="20300" rIns="20300" bIns="20300" anchor="ctr" anchorCtr="0">
              <a:noAutofit/>
            </a:bodyPr>
            <a:lstStyle/>
            <a:p>
              <a:pPr marL="0" marR="0" lvl="0" indent="0" algn="ctr" rtl="0">
                <a:lnSpc>
                  <a:spcPct val="90000"/>
                </a:lnSpc>
                <a:spcBef>
                  <a:spcPts val="0"/>
                </a:spcBef>
                <a:spcAft>
                  <a:spcPts val="0"/>
                </a:spcAft>
                <a:buSzPct val="25000"/>
                <a:buNone/>
              </a:pPr>
              <a:r>
                <a:rPr lang="en-US" sz="1600" b="0">
                  <a:solidFill>
                    <a:schemeClr val="dk1"/>
                  </a:solidFill>
                  <a:latin typeface="Arial"/>
                  <a:ea typeface="Arial"/>
                  <a:cs typeface="Arial"/>
                  <a:sym typeface="Arial"/>
                </a:rPr>
                <a:t>Group </a:t>
              </a:r>
              <a:r>
                <a:rPr lang="en-US" sz="1800" b="0">
                  <a:solidFill>
                    <a:schemeClr val="dk1"/>
                  </a:solidFill>
                  <a:latin typeface="Arial"/>
                  <a:ea typeface="Arial"/>
                  <a:cs typeface="Arial"/>
                  <a:sym typeface="Arial"/>
                </a:rPr>
                <a:t>1</a:t>
              </a:r>
              <a:r>
                <a:rPr lang="en-US" sz="1600" b="0">
                  <a:solidFill>
                    <a:schemeClr val="dk1"/>
                  </a:solidFill>
                  <a:latin typeface="Arial"/>
                  <a:ea typeface="Arial"/>
                  <a:cs typeface="Arial"/>
                  <a:sym typeface="Arial"/>
                </a:rPr>
                <a:t/>
              </a:r>
              <a:br>
                <a:rPr lang="en-US" sz="1600" b="0">
                  <a:solidFill>
                    <a:schemeClr val="dk1"/>
                  </a:solidFill>
                  <a:latin typeface="Arial"/>
                  <a:ea typeface="Arial"/>
                  <a:cs typeface="Arial"/>
                  <a:sym typeface="Arial"/>
                </a:rPr>
              </a:br>
              <a:r>
                <a:rPr lang="en-US" sz="1600" b="0">
                  <a:solidFill>
                    <a:schemeClr val="dk1"/>
                  </a:solidFill>
                  <a:latin typeface="Arial"/>
                  <a:ea typeface="Arial"/>
                  <a:cs typeface="Arial"/>
                  <a:sym typeface="Arial"/>
                </a:rPr>
                <a:t> </a:t>
              </a:r>
              <a:r>
                <a:rPr lang="en-US" sz="1400" b="1">
                  <a:solidFill>
                    <a:schemeClr val="dk1"/>
                  </a:solidFill>
                  <a:latin typeface="Arial"/>
                  <a:ea typeface="Arial"/>
                  <a:cs typeface="Arial"/>
                  <a:sym typeface="Arial"/>
                </a:rPr>
                <a:t>Language A </a:t>
              </a:r>
              <a:br>
                <a:rPr lang="en-US" sz="1400" b="1">
                  <a:solidFill>
                    <a:schemeClr val="dk1"/>
                  </a:solidFill>
                  <a:latin typeface="Arial"/>
                  <a:ea typeface="Arial"/>
                  <a:cs typeface="Arial"/>
                  <a:sym typeface="Arial"/>
                </a:rPr>
              </a:br>
              <a:r>
                <a:rPr lang="en-US" sz="1400" b="1">
                  <a:solidFill>
                    <a:schemeClr val="dk1"/>
                  </a:solidFill>
                  <a:latin typeface="Arial"/>
                  <a:ea typeface="Arial"/>
                  <a:cs typeface="Arial"/>
                  <a:sym typeface="Arial"/>
                </a:rPr>
                <a:t>English Literature HL</a:t>
              </a:r>
              <a:r>
                <a:rPr lang="en-US" sz="1400" b="1">
                  <a:solidFill>
                    <a:schemeClr val="lt1"/>
                  </a:solidFill>
                  <a:latin typeface="Arial"/>
                  <a:ea typeface="Arial"/>
                  <a:cs typeface="Arial"/>
                  <a:sym typeface="Arial"/>
                </a:rPr>
                <a:t/>
              </a:r>
              <a:br>
                <a:rPr lang="en-US" sz="1400" b="1">
                  <a:solidFill>
                    <a:schemeClr val="lt1"/>
                  </a:solidFill>
                  <a:latin typeface="Arial"/>
                  <a:ea typeface="Arial"/>
                  <a:cs typeface="Arial"/>
                  <a:sym typeface="Arial"/>
                </a:rPr>
              </a:br>
              <a:r>
                <a:rPr lang="en-US" sz="1400" b="0">
                  <a:solidFill>
                    <a:schemeClr val="dk1"/>
                  </a:solidFill>
                  <a:latin typeface="Arial"/>
                  <a:ea typeface="Arial"/>
                  <a:cs typeface="Arial"/>
                  <a:sym typeface="Arial"/>
                </a:rPr>
                <a:t>ENG3U7</a:t>
              </a:r>
              <a:br>
                <a:rPr lang="en-US" sz="1400" b="0">
                  <a:solidFill>
                    <a:schemeClr val="dk1"/>
                  </a:solidFill>
                  <a:latin typeface="Arial"/>
                  <a:ea typeface="Arial"/>
                  <a:cs typeface="Arial"/>
                  <a:sym typeface="Arial"/>
                </a:rPr>
              </a:br>
              <a:r>
                <a:rPr lang="en-US" sz="1400" b="0">
                  <a:solidFill>
                    <a:schemeClr val="dk1"/>
                  </a:solidFill>
                  <a:latin typeface="Arial"/>
                  <a:ea typeface="Arial"/>
                  <a:cs typeface="Arial"/>
                  <a:sym typeface="Arial"/>
                </a:rPr>
                <a:t>ENG4U7</a:t>
              </a:r>
            </a:p>
          </p:txBody>
        </p:sp>
        <p:sp>
          <p:nvSpPr>
            <p:cNvPr id="280" name="Shape 280"/>
            <p:cNvSpPr/>
            <p:nvPr/>
          </p:nvSpPr>
          <p:spPr>
            <a:xfrm rot="5400000">
              <a:off x="6173346" y="2575633"/>
              <a:ext cx="1095272" cy="735799"/>
            </a:xfrm>
            <a:prstGeom prst="rightArrow">
              <a:avLst>
                <a:gd name="adj1" fmla="val 50000"/>
                <a:gd name="adj2" fmla="val 50000"/>
              </a:avLst>
            </a:prstGeom>
            <a:solidFill>
              <a:srgbClr val="FFEECA">
                <a:alpha val="0"/>
              </a:srgbClr>
            </a:solidFill>
            <a:ln>
              <a:noFill/>
            </a:ln>
          </p:spPr>
          <p:txBody>
            <a:bodyPr lIns="91425" tIns="91425" rIns="91425" bIns="91425" anchor="ctr" anchorCtr="0">
              <a:noAutofit/>
            </a:bodyPr>
            <a:lstStyle/>
            <a:p>
              <a:pPr lvl="0">
                <a:spcBef>
                  <a:spcPts val="0"/>
                </a:spcBef>
                <a:buNone/>
              </a:pPr>
              <a:endParaRPr/>
            </a:p>
          </p:txBody>
        </p:sp>
        <p:sp>
          <p:nvSpPr>
            <p:cNvPr id="281" name="Shape 281"/>
            <p:cNvSpPr/>
            <p:nvPr/>
          </p:nvSpPr>
          <p:spPr>
            <a:xfrm>
              <a:off x="5200992" y="1158987"/>
              <a:ext cx="3412298" cy="1604629"/>
            </a:xfrm>
            <a:prstGeom prst="ellipse">
              <a:avLst/>
            </a:prstGeom>
            <a:solidFill>
              <a:srgbClr val="FF0000"/>
            </a:solidFill>
            <a:ln w="25400"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82" name="Shape 282"/>
            <p:cNvSpPr txBox="1"/>
            <p:nvPr/>
          </p:nvSpPr>
          <p:spPr>
            <a:xfrm>
              <a:off x="5700712" y="1393980"/>
              <a:ext cx="2412859" cy="1134643"/>
            </a:xfrm>
            <a:prstGeom prst="rect">
              <a:avLst/>
            </a:prstGeom>
            <a:noFill/>
            <a:ln>
              <a:noFill/>
            </a:ln>
          </p:spPr>
          <p:txBody>
            <a:bodyPr lIns="20300" tIns="20300" rIns="20300" bIns="20300" anchor="ctr" anchorCtr="0">
              <a:noAutofit/>
            </a:bodyPr>
            <a:lstStyle/>
            <a:p>
              <a:pPr marL="0" marR="0" lvl="0" indent="0" algn="ctr" rtl="0">
                <a:lnSpc>
                  <a:spcPct val="90000"/>
                </a:lnSpc>
                <a:spcBef>
                  <a:spcPts val="0"/>
                </a:spcBef>
                <a:spcAft>
                  <a:spcPts val="0"/>
                </a:spcAft>
                <a:buSzPct val="25000"/>
                <a:buNone/>
              </a:pPr>
              <a:r>
                <a:rPr lang="en-US" sz="1600" b="0">
                  <a:solidFill>
                    <a:schemeClr val="dk1"/>
                  </a:solidFill>
                  <a:latin typeface="Arial"/>
                  <a:ea typeface="Arial"/>
                  <a:cs typeface="Arial"/>
                  <a:sym typeface="Arial"/>
                </a:rPr>
                <a:t>Group </a:t>
              </a:r>
              <a:r>
                <a:rPr lang="en-US" sz="1800" b="0">
                  <a:solidFill>
                    <a:schemeClr val="dk1"/>
                  </a:solidFill>
                  <a:latin typeface="Arial"/>
                  <a:ea typeface="Arial"/>
                  <a:cs typeface="Arial"/>
                  <a:sym typeface="Arial"/>
                </a:rPr>
                <a:t>3</a:t>
              </a:r>
              <a:r>
                <a:rPr lang="en-US" sz="1600" b="0">
                  <a:solidFill>
                    <a:schemeClr val="dk1"/>
                  </a:solidFill>
                  <a:latin typeface="Arial"/>
                  <a:ea typeface="Arial"/>
                  <a:cs typeface="Arial"/>
                  <a:sym typeface="Arial"/>
                </a:rPr>
                <a:t/>
              </a:r>
              <a:br>
                <a:rPr lang="en-US" sz="1600" b="0">
                  <a:solidFill>
                    <a:schemeClr val="dk1"/>
                  </a:solidFill>
                  <a:latin typeface="Arial"/>
                  <a:ea typeface="Arial"/>
                  <a:cs typeface="Arial"/>
                  <a:sym typeface="Arial"/>
                </a:rPr>
              </a:br>
              <a:r>
                <a:rPr lang="en-US" sz="1400" b="1">
                  <a:solidFill>
                    <a:schemeClr val="dk1"/>
                  </a:solidFill>
                  <a:latin typeface="Arial"/>
                  <a:ea typeface="Arial"/>
                  <a:cs typeface="Arial"/>
                  <a:sym typeface="Arial"/>
                </a:rPr>
                <a:t>Individuals &amp; Societies HL/SL</a:t>
              </a:r>
              <a:br>
                <a:rPr lang="en-US" sz="1400" b="1">
                  <a:solidFill>
                    <a:schemeClr val="dk1"/>
                  </a:solidFill>
                  <a:latin typeface="Arial"/>
                  <a:ea typeface="Arial"/>
                  <a:cs typeface="Arial"/>
                  <a:sym typeface="Arial"/>
                </a:rPr>
              </a:br>
              <a:r>
                <a:rPr lang="en-US" sz="1400" b="1">
                  <a:solidFill>
                    <a:schemeClr val="dk1"/>
                  </a:solidFill>
                  <a:latin typeface="Arial"/>
                  <a:ea typeface="Arial"/>
                  <a:cs typeface="Arial"/>
                  <a:sym typeface="Arial"/>
                </a:rPr>
                <a:t>History/ITGS/Anthropology</a:t>
              </a:r>
              <a:r>
                <a:rPr lang="en-US" sz="1600" b="0">
                  <a:solidFill>
                    <a:schemeClr val="dk1"/>
                  </a:solidFill>
                  <a:latin typeface="Arial"/>
                  <a:ea typeface="Arial"/>
                  <a:cs typeface="Arial"/>
                  <a:sym typeface="Arial"/>
                </a:rPr>
                <a:t/>
              </a:r>
              <a:br>
                <a:rPr lang="en-US" sz="1600" b="0">
                  <a:solidFill>
                    <a:schemeClr val="dk1"/>
                  </a:solidFill>
                  <a:latin typeface="Arial"/>
                  <a:ea typeface="Arial"/>
                  <a:cs typeface="Arial"/>
                  <a:sym typeface="Arial"/>
                </a:rPr>
              </a:br>
              <a:r>
                <a:rPr lang="en-US" sz="1400" b="0">
                  <a:solidFill>
                    <a:schemeClr val="lt1"/>
                  </a:solidFill>
                  <a:latin typeface="Arial"/>
                  <a:ea typeface="Arial"/>
                  <a:cs typeface="Arial"/>
                  <a:sym typeface="Arial"/>
                </a:rPr>
                <a:t>CHW3M7, CHY4U7/ </a:t>
              </a:r>
              <a:br>
                <a:rPr lang="en-US" sz="1400" b="0">
                  <a:solidFill>
                    <a:schemeClr val="lt1"/>
                  </a:solidFill>
                  <a:latin typeface="Arial"/>
                  <a:ea typeface="Arial"/>
                  <a:cs typeface="Arial"/>
                  <a:sym typeface="Arial"/>
                </a:rPr>
              </a:br>
              <a:r>
                <a:rPr lang="en-US" sz="1400" b="0">
                  <a:solidFill>
                    <a:schemeClr val="lt1"/>
                  </a:solidFill>
                  <a:latin typeface="Arial"/>
                  <a:ea typeface="Arial"/>
                  <a:cs typeface="Arial"/>
                  <a:sym typeface="Arial"/>
                </a:rPr>
                <a:t>IDC3U7, IDS4U7/</a:t>
              </a:r>
              <a:br>
                <a:rPr lang="en-US" sz="1400" b="0">
                  <a:solidFill>
                    <a:schemeClr val="lt1"/>
                  </a:solidFill>
                  <a:latin typeface="Arial"/>
                  <a:ea typeface="Arial"/>
                  <a:cs typeface="Arial"/>
                  <a:sym typeface="Arial"/>
                </a:rPr>
              </a:br>
              <a:r>
                <a:rPr lang="en-US" sz="1400" b="0">
                  <a:solidFill>
                    <a:schemeClr val="lt1"/>
                  </a:solidFill>
                  <a:latin typeface="Arial"/>
                  <a:ea typeface="Arial"/>
                  <a:cs typeface="Arial"/>
                  <a:sym typeface="Arial"/>
                </a:rPr>
                <a:t> HSP3U7, HSB4U7</a:t>
              </a:r>
            </a:p>
          </p:txBody>
        </p:sp>
        <p:sp>
          <p:nvSpPr>
            <p:cNvPr id="283" name="Shape 283"/>
            <p:cNvSpPr/>
            <p:nvPr/>
          </p:nvSpPr>
          <p:spPr>
            <a:xfrm rot="9413163">
              <a:off x="4650564" y="4166455"/>
              <a:ext cx="1633150" cy="735799"/>
            </a:xfrm>
            <a:prstGeom prst="rightArrow">
              <a:avLst>
                <a:gd name="adj1" fmla="val 50000"/>
                <a:gd name="adj2" fmla="val 50000"/>
              </a:avLst>
            </a:prstGeom>
            <a:solidFill>
              <a:srgbClr val="FFEECA">
                <a:alpha val="0"/>
              </a:srgbClr>
            </a:solidFill>
            <a:ln>
              <a:noFill/>
            </a:ln>
          </p:spPr>
          <p:txBody>
            <a:bodyPr lIns="91425" tIns="91425" rIns="91425" bIns="91425" anchor="ctr" anchorCtr="0">
              <a:noAutofit/>
            </a:bodyPr>
            <a:lstStyle/>
            <a:p>
              <a:pPr lvl="0">
                <a:spcBef>
                  <a:spcPts val="0"/>
                </a:spcBef>
                <a:buNone/>
              </a:pPr>
              <a:endParaRPr/>
            </a:p>
          </p:txBody>
        </p:sp>
        <p:sp>
          <p:nvSpPr>
            <p:cNvPr id="284" name="Shape 284"/>
            <p:cNvSpPr/>
            <p:nvPr/>
          </p:nvSpPr>
          <p:spPr>
            <a:xfrm>
              <a:off x="5237421" y="2918641"/>
              <a:ext cx="3206933" cy="1604629"/>
            </a:xfrm>
            <a:prstGeom prst="ellipse">
              <a:avLst/>
            </a:prstGeom>
            <a:solidFill>
              <a:srgbClr val="05B716"/>
            </a:solidFill>
            <a:ln w="25400" cap="flat" cmpd="sng">
              <a:solidFill>
                <a:srgbClr val="05B716"/>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85" name="Shape 285"/>
            <p:cNvSpPr txBox="1"/>
            <p:nvPr/>
          </p:nvSpPr>
          <p:spPr>
            <a:xfrm>
              <a:off x="5707066" y="3153634"/>
              <a:ext cx="2267643" cy="1134643"/>
            </a:xfrm>
            <a:prstGeom prst="rect">
              <a:avLst/>
            </a:prstGeom>
            <a:noFill/>
            <a:ln>
              <a:noFill/>
            </a:ln>
          </p:spPr>
          <p:txBody>
            <a:bodyPr lIns="20300" tIns="20300" rIns="20300" bIns="20300" anchor="ctr" anchorCtr="0">
              <a:noAutofit/>
            </a:bodyPr>
            <a:lstStyle/>
            <a:p>
              <a:pPr marL="0" marR="0" lvl="0" indent="0" algn="ctr" rtl="0">
                <a:lnSpc>
                  <a:spcPct val="90000"/>
                </a:lnSpc>
                <a:spcBef>
                  <a:spcPts val="0"/>
                </a:spcBef>
                <a:spcAft>
                  <a:spcPts val="0"/>
                </a:spcAft>
                <a:buSzPct val="25000"/>
                <a:buNone/>
              </a:pPr>
              <a:r>
                <a:rPr lang="en-US" sz="1600" b="0">
                  <a:solidFill>
                    <a:schemeClr val="dk1"/>
                  </a:solidFill>
                  <a:latin typeface="Arial"/>
                  <a:ea typeface="Arial"/>
                  <a:cs typeface="Arial"/>
                  <a:sym typeface="Arial"/>
                </a:rPr>
                <a:t>Group</a:t>
              </a:r>
              <a:r>
                <a:rPr lang="en-US" sz="1400" b="0">
                  <a:solidFill>
                    <a:schemeClr val="dk1"/>
                  </a:solidFill>
                  <a:latin typeface="Arial"/>
                  <a:ea typeface="Arial"/>
                  <a:cs typeface="Arial"/>
                  <a:sym typeface="Arial"/>
                </a:rPr>
                <a:t> </a:t>
              </a:r>
              <a:r>
                <a:rPr lang="en-US" sz="1800" b="0">
                  <a:solidFill>
                    <a:schemeClr val="dk1"/>
                  </a:solidFill>
                  <a:latin typeface="Arial"/>
                  <a:ea typeface="Arial"/>
                  <a:cs typeface="Arial"/>
                  <a:sym typeface="Arial"/>
                </a:rPr>
                <a:t>5</a:t>
              </a:r>
              <a:r>
                <a:rPr lang="en-US" sz="1300" b="0">
                  <a:solidFill>
                    <a:schemeClr val="dk1"/>
                  </a:solidFill>
                  <a:latin typeface="Arial"/>
                  <a:ea typeface="Arial"/>
                  <a:cs typeface="Arial"/>
                  <a:sym typeface="Arial"/>
                </a:rPr>
                <a:t/>
              </a:r>
              <a:br>
                <a:rPr lang="en-US" sz="1300" b="0">
                  <a:solidFill>
                    <a:schemeClr val="dk1"/>
                  </a:solidFill>
                  <a:latin typeface="Arial"/>
                  <a:ea typeface="Arial"/>
                  <a:cs typeface="Arial"/>
                  <a:sym typeface="Arial"/>
                </a:rPr>
              </a:br>
              <a:r>
                <a:rPr lang="en-US" sz="1400" b="0">
                  <a:solidFill>
                    <a:schemeClr val="dk1"/>
                  </a:solidFill>
                  <a:latin typeface="Arial"/>
                  <a:ea typeface="Arial"/>
                  <a:cs typeface="Arial"/>
                  <a:sym typeface="Arial"/>
                </a:rPr>
                <a:t>  </a:t>
              </a:r>
              <a:r>
                <a:rPr lang="en-US" sz="1400" b="1">
                  <a:solidFill>
                    <a:schemeClr val="dk1"/>
                  </a:solidFill>
                  <a:latin typeface="Arial"/>
                  <a:ea typeface="Arial"/>
                  <a:cs typeface="Arial"/>
                  <a:sym typeface="Arial"/>
                </a:rPr>
                <a:t>Mathematics SL</a:t>
              </a:r>
              <a:r>
                <a:rPr lang="en-US" sz="1300" b="1">
                  <a:solidFill>
                    <a:schemeClr val="dk1"/>
                  </a:solidFill>
                  <a:latin typeface="Arial"/>
                  <a:ea typeface="Arial"/>
                  <a:cs typeface="Arial"/>
                  <a:sym typeface="Arial"/>
                </a:rPr>
                <a:t> </a:t>
              </a:r>
              <a:r>
                <a:rPr lang="en-US" sz="1400" b="1">
                  <a:solidFill>
                    <a:schemeClr val="dk1"/>
                  </a:solidFill>
                  <a:latin typeface="Arial"/>
                  <a:ea typeface="Arial"/>
                  <a:cs typeface="Arial"/>
                  <a:sym typeface="Arial"/>
                </a:rPr>
                <a:t>Mathematics/Math Studies</a:t>
              </a:r>
              <a:r>
                <a:rPr lang="en-US" sz="1300" b="0">
                  <a:solidFill>
                    <a:schemeClr val="dk1"/>
                  </a:solidFill>
                  <a:latin typeface="Arial"/>
                  <a:ea typeface="Arial"/>
                  <a:cs typeface="Arial"/>
                  <a:sym typeface="Arial"/>
                </a:rPr>
                <a:t/>
              </a:r>
              <a:br>
                <a:rPr lang="en-US" sz="1300" b="0">
                  <a:solidFill>
                    <a:schemeClr val="dk1"/>
                  </a:solidFill>
                  <a:latin typeface="Arial"/>
                  <a:ea typeface="Arial"/>
                  <a:cs typeface="Arial"/>
                  <a:sym typeface="Arial"/>
                </a:rPr>
              </a:br>
              <a:r>
                <a:rPr lang="en-US" sz="1400" b="0">
                  <a:solidFill>
                    <a:schemeClr val="lt1"/>
                  </a:solidFill>
                  <a:latin typeface="Arial"/>
                  <a:ea typeface="Arial"/>
                  <a:cs typeface="Arial"/>
                  <a:sym typeface="Arial"/>
                </a:rPr>
                <a:t>MCR3U7, MHF4U7, MCV4U7/</a:t>
              </a:r>
              <a:br>
                <a:rPr lang="en-US" sz="1400" b="0">
                  <a:solidFill>
                    <a:schemeClr val="lt1"/>
                  </a:solidFill>
                  <a:latin typeface="Arial"/>
                  <a:ea typeface="Arial"/>
                  <a:cs typeface="Arial"/>
                  <a:sym typeface="Arial"/>
                </a:rPr>
              </a:br>
              <a:r>
                <a:rPr lang="en-US" sz="1400" b="0">
                  <a:solidFill>
                    <a:schemeClr val="lt1"/>
                  </a:solidFill>
                  <a:latin typeface="Arial"/>
                  <a:ea typeface="Arial"/>
                  <a:cs typeface="Arial"/>
                  <a:sym typeface="Arial"/>
                </a:rPr>
                <a:t>MCR3U7, MDM4U7</a:t>
              </a:r>
            </a:p>
          </p:txBody>
        </p:sp>
        <p:sp>
          <p:nvSpPr>
            <p:cNvPr id="286" name="Shape 286"/>
            <p:cNvSpPr/>
            <p:nvPr/>
          </p:nvSpPr>
          <p:spPr>
            <a:xfrm rot="2138665">
              <a:off x="2287282" y="4051630"/>
              <a:ext cx="1319087" cy="735799"/>
            </a:xfrm>
            <a:prstGeom prst="leftArrow">
              <a:avLst>
                <a:gd name="adj1" fmla="val 50000"/>
                <a:gd name="adj2" fmla="val 50000"/>
              </a:avLst>
            </a:prstGeom>
            <a:solidFill>
              <a:srgbClr val="FFEECA">
                <a:alpha val="0"/>
              </a:srgbClr>
            </a:solidFill>
            <a:ln>
              <a:noFill/>
            </a:ln>
          </p:spPr>
          <p:txBody>
            <a:bodyPr lIns="91425" tIns="91425" rIns="91425" bIns="91425" anchor="ctr" anchorCtr="0">
              <a:noAutofit/>
            </a:bodyPr>
            <a:lstStyle/>
            <a:p>
              <a:pPr lvl="0">
                <a:spcBef>
                  <a:spcPts val="0"/>
                </a:spcBef>
                <a:buNone/>
              </a:pPr>
              <a:endParaRPr/>
            </a:p>
          </p:txBody>
        </p:sp>
        <p:sp>
          <p:nvSpPr>
            <p:cNvPr id="287" name="Shape 287"/>
            <p:cNvSpPr/>
            <p:nvPr/>
          </p:nvSpPr>
          <p:spPr>
            <a:xfrm>
              <a:off x="3358753" y="3827464"/>
              <a:ext cx="2061382" cy="1604629"/>
            </a:xfrm>
            <a:prstGeom prst="ellipse">
              <a:avLst/>
            </a:prstGeom>
            <a:solidFill>
              <a:srgbClr val="7030A0"/>
            </a:solidFill>
            <a:ln w="25400" cap="flat" cmpd="sng">
              <a:solidFill>
                <a:srgbClr val="7030A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88" name="Shape 288"/>
            <p:cNvSpPr txBox="1"/>
            <p:nvPr/>
          </p:nvSpPr>
          <p:spPr>
            <a:xfrm>
              <a:off x="3660637" y="4062457"/>
              <a:ext cx="1457616" cy="1134643"/>
            </a:xfrm>
            <a:prstGeom prst="rect">
              <a:avLst/>
            </a:prstGeom>
            <a:noFill/>
            <a:ln>
              <a:noFill/>
            </a:ln>
          </p:spPr>
          <p:txBody>
            <a:bodyPr lIns="20300" tIns="20300" rIns="20300" bIns="20300" anchor="ctr" anchorCtr="0">
              <a:noAutofit/>
            </a:bodyPr>
            <a:lstStyle/>
            <a:p>
              <a:pPr marL="0" marR="0" lvl="0" indent="0" algn="ctr" rtl="0">
                <a:lnSpc>
                  <a:spcPct val="90000"/>
                </a:lnSpc>
                <a:spcBef>
                  <a:spcPts val="0"/>
                </a:spcBef>
                <a:spcAft>
                  <a:spcPts val="0"/>
                </a:spcAft>
                <a:buSzPct val="25000"/>
                <a:buNone/>
              </a:pPr>
              <a:r>
                <a:rPr lang="en-US" sz="1600" b="0">
                  <a:solidFill>
                    <a:schemeClr val="dk1"/>
                  </a:solidFill>
                  <a:latin typeface="Arial"/>
                  <a:ea typeface="Arial"/>
                  <a:cs typeface="Arial"/>
                  <a:sym typeface="Arial"/>
                </a:rPr>
                <a:t>Group </a:t>
              </a:r>
              <a:r>
                <a:rPr lang="en-US" sz="1800" b="0">
                  <a:solidFill>
                    <a:schemeClr val="dk1"/>
                  </a:solidFill>
                  <a:latin typeface="Arial"/>
                  <a:ea typeface="Arial"/>
                  <a:cs typeface="Arial"/>
                  <a:sym typeface="Arial"/>
                </a:rPr>
                <a:t>6</a:t>
              </a:r>
              <a:r>
                <a:rPr lang="en-US" sz="1600" b="0">
                  <a:solidFill>
                    <a:schemeClr val="dk1"/>
                  </a:solidFill>
                  <a:latin typeface="Arial"/>
                  <a:ea typeface="Arial"/>
                  <a:cs typeface="Arial"/>
                  <a:sym typeface="Arial"/>
                </a:rPr>
                <a:t/>
              </a:r>
              <a:br>
                <a:rPr lang="en-US" sz="1600" b="0">
                  <a:solidFill>
                    <a:schemeClr val="dk1"/>
                  </a:solidFill>
                  <a:latin typeface="Arial"/>
                  <a:ea typeface="Arial"/>
                  <a:cs typeface="Arial"/>
                  <a:sym typeface="Arial"/>
                </a:rPr>
              </a:br>
              <a:r>
                <a:rPr lang="en-US" sz="1400" b="1">
                  <a:solidFill>
                    <a:schemeClr val="dk1"/>
                  </a:solidFill>
                  <a:latin typeface="Arial"/>
                  <a:ea typeface="Arial"/>
                  <a:cs typeface="Arial"/>
                  <a:sym typeface="Arial"/>
                </a:rPr>
                <a:t>The Arts/Electives Theatre Arts HL/SL</a:t>
              </a:r>
              <a:br>
                <a:rPr lang="en-US" sz="1400" b="1">
                  <a:solidFill>
                    <a:schemeClr val="dk1"/>
                  </a:solidFill>
                  <a:latin typeface="Arial"/>
                  <a:ea typeface="Arial"/>
                  <a:cs typeface="Arial"/>
                  <a:sym typeface="Arial"/>
                </a:rPr>
              </a:br>
              <a:r>
                <a:rPr lang="en-US" sz="1400" b="0">
                  <a:solidFill>
                    <a:schemeClr val="lt1"/>
                  </a:solidFill>
                  <a:latin typeface="Arial"/>
                  <a:ea typeface="Arial"/>
                  <a:cs typeface="Arial"/>
                  <a:sym typeface="Arial"/>
                </a:rPr>
                <a:t>ADA3U7</a:t>
              </a:r>
              <a:br>
                <a:rPr lang="en-US" sz="1400" b="0">
                  <a:solidFill>
                    <a:schemeClr val="lt1"/>
                  </a:solidFill>
                  <a:latin typeface="Arial"/>
                  <a:ea typeface="Arial"/>
                  <a:cs typeface="Arial"/>
                  <a:sym typeface="Arial"/>
                </a:rPr>
              </a:br>
              <a:r>
                <a:rPr lang="en-US" sz="1400" b="0">
                  <a:solidFill>
                    <a:schemeClr val="lt1"/>
                  </a:solidFill>
                  <a:latin typeface="Arial"/>
                  <a:ea typeface="Arial"/>
                  <a:cs typeface="Arial"/>
                  <a:sym typeface="Arial"/>
                </a:rPr>
                <a:t>ADA4U7</a:t>
              </a:r>
            </a:p>
          </p:txBody>
        </p:sp>
        <p:sp>
          <p:nvSpPr>
            <p:cNvPr id="289" name="Shape 289"/>
            <p:cNvSpPr/>
            <p:nvPr/>
          </p:nvSpPr>
          <p:spPr>
            <a:xfrm>
              <a:off x="1643597" y="2249743"/>
              <a:ext cx="853960" cy="1151806"/>
            </a:xfrm>
            <a:prstGeom prst="upArrow">
              <a:avLst>
                <a:gd name="adj1" fmla="val 50000"/>
                <a:gd name="adj2" fmla="val 50000"/>
              </a:avLst>
            </a:prstGeom>
            <a:solidFill>
              <a:srgbClr val="FFEECA">
                <a:alpha val="0"/>
              </a:srgbClr>
            </a:solidFill>
            <a:ln>
              <a:noFill/>
            </a:ln>
          </p:spPr>
          <p:txBody>
            <a:bodyPr lIns="91425" tIns="91425" rIns="91425" bIns="91425" anchor="ctr" anchorCtr="0">
              <a:noAutofit/>
            </a:bodyPr>
            <a:lstStyle/>
            <a:p>
              <a:pPr lvl="0">
                <a:spcBef>
                  <a:spcPts val="0"/>
                </a:spcBef>
                <a:buNone/>
              </a:pPr>
              <a:endParaRPr/>
            </a:p>
          </p:txBody>
        </p:sp>
        <p:sp>
          <p:nvSpPr>
            <p:cNvPr id="290" name="Shape 290"/>
            <p:cNvSpPr/>
            <p:nvPr/>
          </p:nvSpPr>
          <p:spPr>
            <a:xfrm>
              <a:off x="417487" y="2918639"/>
              <a:ext cx="3155333" cy="1604629"/>
            </a:xfrm>
            <a:prstGeom prst="ellipse">
              <a:avLst/>
            </a:prstGeom>
            <a:solidFill>
              <a:srgbClr val="00B0F0"/>
            </a:solidFill>
            <a:ln w="25400" cap="flat" cmpd="sng">
              <a:solidFill>
                <a:srgbClr val="00B0F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91" name="Shape 291"/>
            <p:cNvSpPr txBox="1"/>
            <p:nvPr/>
          </p:nvSpPr>
          <p:spPr>
            <a:xfrm>
              <a:off x="879575" y="3153632"/>
              <a:ext cx="2231156" cy="1134643"/>
            </a:xfrm>
            <a:prstGeom prst="rect">
              <a:avLst/>
            </a:prstGeom>
            <a:noFill/>
            <a:ln>
              <a:noFill/>
            </a:ln>
          </p:spPr>
          <p:txBody>
            <a:bodyPr lIns="20300" tIns="20300" rIns="20300" bIns="20300" anchor="ctr" anchorCtr="0">
              <a:noAutofit/>
            </a:bodyPr>
            <a:lstStyle/>
            <a:p>
              <a:pPr marL="0" marR="0" lvl="0" indent="0" algn="ctr" rtl="0">
                <a:lnSpc>
                  <a:spcPct val="90000"/>
                </a:lnSpc>
                <a:spcBef>
                  <a:spcPts val="0"/>
                </a:spcBef>
                <a:spcAft>
                  <a:spcPts val="0"/>
                </a:spcAft>
                <a:buSzPct val="25000"/>
                <a:buNone/>
              </a:pPr>
              <a:r>
                <a:rPr lang="en-US" sz="1600" b="0">
                  <a:solidFill>
                    <a:schemeClr val="dk1"/>
                  </a:solidFill>
                  <a:latin typeface="Arial"/>
                  <a:ea typeface="Arial"/>
                  <a:cs typeface="Arial"/>
                  <a:sym typeface="Arial"/>
                </a:rPr>
                <a:t>Group</a:t>
              </a:r>
              <a:r>
                <a:rPr lang="en-US" sz="1800" b="0">
                  <a:solidFill>
                    <a:schemeClr val="dk1"/>
                  </a:solidFill>
                  <a:latin typeface="Arial"/>
                  <a:ea typeface="Arial"/>
                  <a:cs typeface="Arial"/>
                  <a:sym typeface="Arial"/>
                </a:rPr>
                <a:t> 4</a:t>
              </a:r>
              <a:r>
                <a:rPr lang="en-US" sz="1200" b="0">
                  <a:solidFill>
                    <a:schemeClr val="dk1"/>
                  </a:solidFill>
                  <a:latin typeface="Arial"/>
                  <a:ea typeface="Arial"/>
                  <a:cs typeface="Arial"/>
                  <a:sym typeface="Arial"/>
                </a:rPr>
                <a:t/>
              </a:r>
              <a:br>
                <a:rPr lang="en-US" sz="1200" b="0">
                  <a:solidFill>
                    <a:schemeClr val="dk1"/>
                  </a:solidFill>
                  <a:latin typeface="Arial"/>
                  <a:ea typeface="Arial"/>
                  <a:cs typeface="Arial"/>
                  <a:sym typeface="Arial"/>
                </a:rPr>
              </a:br>
              <a:r>
                <a:rPr lang="en-US" sz="1400" b="1">
                  <a:solidFill>
                    <a:schemeClr val="dk1"/>
                  </a:solidFill>
                  <a:latin typeface="Arial"/>
                  <a:ea typeface="Arial"/>
                  <a:cs typeface="Arial"/>
                  <a:sym typeface="Arial"/>
                </a:rPr>
                <a:t>Experimental Sciences HL/SL</a:t>
              </a:r>
              <a:br>
                <a:rPr lang="en-US" sz="1400" b="1">
                  <a:solidFill>
                    <a:schemeClr val="dk1"/>
                  </a:solidFill>
                  <a:latin typeface="Arial"/>
                  <a:ea typeface="Arial"/>
                  <a:cs typeface="Arial"/>
                  <a:sym typeface="Arial"/>
                </a:rPr>
              </a:br>
              <a:r>
                <a:rPr lang="en-US" sz="1400" b="1">
                  <a:solidFill>
                    <a:schemeClr val="dk1"/>
                  </a:solidFill>
                  <a:latin typeface="Arial"/>
                  <a:ea typeface="Arial"/>
                  <a:cs typeface="Arial"/>
                  <a:sym typeface="Arial"/>
                </a:rPr>
                <a:t>Biology/Chemistry/Physics SL</a:t>
              </a:r>
              <a:r>
                <a:rPr lang="en-US" sz="1200" b="1">
                  <a:solidFill>
                    <a:schemeClr val="dk1"/>
                  </a:solidFill>
                  <a:latin typeface="Arial"/>
                  <a:ea typeface="Arial"/>
                  <a:cs typeface="Arial"/>
                  <a:sym typeface="Arial"/>
                </a:rPr>
                <a:t/>
              </a:r>
              <a:br>
                <a:rPr lang="en-US" sz="1200" b="1">
                  <a:solidFill>
                    <a:schemeClr val="dk1"/>
                  </a:solidFill>
                  <a:latin typeface="Arial"/>
                  <a:ea typeface="Arial"/>
                  <a:cs typeface="Arial"/>
                  <a:sym typeface="Arial"/>
                </a:rPr>
              </a:br>
              <a:r>
                <a:rPr lang="en-US" sz="1400" b="0">
                  <a:latin typeface="Arial"/>
                  <a:ea typeface="Arial"/>
                  <a:cs typeface="Arial"/>
                  <a:sym typeface="Arial"/>
                </a:rPr>
                <a:t>SBI3U7, SBI4U7/ </a:t>
              </a:r>
              <a:r>
                <a:rPr lang="en-US" sz="1200" b="0">
                  <a:latin typeface="Arial"/>
                  <a:ea typeface="Arial"/>
                  <a:cs typeface="Arial"/>
                  <a:sym typeface="Arial"/>
                </a:rPr>
                <a:t/>
              </a:r>
              <a:br>
                <a:rPr lang="en-US" sz="1200" b="0">
                  <a:latin typeface="Arial"/>
                  <a:ea typeface="Arial"/>
                  <a:cs typeface="Arial"/>
                  <a:sym typeface="Arial"/>
                </a:rPr>
              </a:br>
              <a:r>
                <a:rPr lang="en-US" sz="1400" b="0">
                  <a:latin typeface="Arial"/>
                  <a:ea typeface="Arial"/>
                  <a:cs typeface="Arial"/>
                  <a:sym typeface="Arial"/>
                </a:rPr>
                <a:t>SCH3U7, SCH4U7, SES4U7/</a:t>
              </a:r>
              <a:r>
                <a:rPr lang="en-US" sz="1200" b="0">
                  <a:latin typeface="Arial"/>
                  <a:ea typeface="Arial"/>
                  <a:cs typeface="Arial"/>
                  <a:sym typeface="Arial"/>
                </a:rPr>
                <a:t> </a:t>
              </a:r>
              <a:r>
                <a:rPr lang="en-US" sz="1400" b="0">
                  <a:latin typeface="Arial"/>
                  <a:ea typeface="Arial"/>
                  <a:cs typeface="Arial"/>
                  <a:sym typeface="Arial"/>
                </a:rPr>
                <a:t>SPH3U7,SPH4U7</a:t>
              </a:r>
            </a:p>
          </p:txBody>
        </p:sp>
        <p:sp>
          <p:nvSpPr>
            <p:cNvPr id="292" name="Shape 292"/>
            <p:cNvSpPr/>
            <p:nvPr/>
          </p:nvSpPr>
          <p:spPr>
            <a:xfrm>
              <a:off x="603087" y="1158978"/>
              <a:ext cx="2679442" cy="1604629"/>
            </a:xfrm>
            <a:prstGeom prst="ellipse">
              <a:avLst/>
            </a:prstGeom>
            <a:solidFill>
              <a:srgbClr val="FF0066"/>
            </a:solidFill>
            <a:ln w="25400" cap="flat" cmpd="sng">
              <a:solidFill>
                <a:srgbClr val="FF0066"/>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93" name="Shape 293"/>
            <p:cNvSpPr txBox="1"/>
            <p:nvPr/>
          </p:nvSpPr>
          <p:spPr>
            <a:xfrm>
              <a:off x="995483" y="1393970"/>
              <a:ext cx="1894653" cy="1134643"/>
            </a:xfrm>
            <a:prstGeom prst="rect">
              <a:avLst/>
            </a:prstGeom>
            <a:noFill/>
            <a:ln>
              <a:noFill/>
            </a:ln>
          </p:spPr>
          <p:txBody>
            <a:bodyPr lIns="20300" tIns="20300" rIns="20300" bIns="20300" anchor="ctr" anchorCtr="0">
              <a:noAutofit/>
            </a:bodyPr>
            <a:lstStyle/>
            <a:p>
              <a:pPr marL="0" marR="0" lvl="0" indent="0" algn="ctr" rtl="0">
                <a:lnSpc>
                  <a:spcPct val="90000"/>
                </a:lnSpc>
                <a:spcBef>
                  <a:spcPts val="0"/>
                </a:spcBef>
                <a:spcAft>
                  <a:spcPts val="0"/>
                </a:spcAft>
                <a:buSzPct val="25000"/>
                <a:buNone/>
              </a:pPr>
              <a:r>
                <a:rPr lang="en-US" sz="1600" b="0">
                  <a:solidFill>
                    <a:schemeClr val="dk1"/>
                  </a:solidFill>
                  <a:latin typeface="Arial"/>
                  <a:ea typeface="Arial"/>
                  <a:cs typeface="Arial"/>
                  <a:sym typeface="Arial"/>
                </a:rPr>
                <a:t>Group </a:t>
              </a:r>
              <a:r>
                <a:rPr lang="en-US" sz="1800" b="0">
                  <a:solidFill>
                    <a:schemeClr val="dk1"/>
                  </a:solidFill>
                  <a:latin typeface="Arial"/>
                  <a:ea typeface="Arial"/>
                  <a:cs typeface="Arial"/>
                  <a:sym typeface="Arial"/>
                </a:rPr>
                <a:t>2</a:t>
              </a:r>
              <a:br>
                <a:rPr lang="en-US" sz="1800" b="0">
                  <a:solidFill>
                    <a:schemeClr val="dk1"/>
                  </a:solidFill>
                  <a:latin typeface="Arial"/>
                  <a:ea typeface="Arial"/>
                  <a:cs typeface="Arial"/>
                  <a:sym typeface="Arial"/>
                </a:rPr>
              </a:br>
              <a:r>
                <a:rPr lang="en-US" sz="1300" b="0">
                  <a:solidFill>
                    <a:schemeClr val="dk1"/>
                  </a:solidFill>
                  <a:latin typeface="Arial"/>
                  <a:ea typeface="Arial"/>
                  <a:cs typeface="Arial"/>
                  <a:sym typeface="Arial"/>
                </a:rPr>
                <a:t>  </a:t>
              </a:r>
              <a:r>
                <a:rPr lang="en-US" sz="1400" b="1">
                  <a:solidFill>
                    <a:schemeClr val="dk1"/>
                  </a:solidFill>
                  <a:latin typeface="Arial"/>
                  <a:ea typeface="Arial"/>
                  <a:cs typeface="Arial"/>
                  <a:sym typeface="Arial"/>
                </a:rPr>
                <a:t>Language Acquisition</a:t>
              </a:r>
              <a:br>
                <a:rPr lang="en-US" sz="1400" b="1">
                  <a:solidFill>
                    <a:schemeClr val="dk1"/>
                  </a:solidFill>
                  <a:latin typeface="Arial"/>
                  <a:ea typeface="Arial"/>
                  <a:cs typeface="Arial"/>
                  <a:sym typeface="Arial"/>
                </a:rPr>
              </a:br>
              <a:r>
                <a:rPr lang="en-US" sz="1400" b="1">
                  <a:solidFill>
                    <a:schemeClr val="dk1"/>
                  </a:solidFill>
                  <a:latin typeface="Arial"/>
                  <a:ea typeface="Arial"/>
                  <a:cs typeface="Arial"/>
                  <a:sym typeface="Arial"/>
                </a:rPr>
                <a:t>  French B HL/SL</a:t>
              </a:r>
              <a:r>
                <a:rPr lang="en-US" sz="1400" b="0">
                  <a:solidFill>
                    <a:schemeClr val="dk1"/>
                  </a:solidFill>
                  <a:latin typeface="Arial"/>
                  <a:ea typeface="Arial"/>
                  <a:cs typeface="Arial"/>
                  <a:sym typeface="Arial"/>
                </a:rPr>
                <a:t/>
              </a:r>
              <a:br>
                <a:rPr lang="en-US" sz="1400" b="0">
                  <a:solidFill>
                    <a:schemeClr val="dk1"/>
                  </a:solidFill>
                  <a:latin typeface="Arial"/>
                  <a:ea typeface="Arial"/>
                  <a:cs typeface="Arial"/>
                  <a:sym typeface="Arial"/>
                </a:rPr>
              </a:br>
              <a:r>
                <a:rPr lang="en-US" sz="1400" b="0">
                  <a:solidFill>
                    <a:srgbClr val="45A7FF"/>
                  </a:solidFill>
                  <a:latin typeface="Arial"/>
                  <a:ea typeface="Arial"/>
                  <a:cs typeface="Arial"/>
                  <a:sym typeface="Arial"/>
                </a:rPr>
                <a:t>FSF3U7</a:t>
              </a:r>
              <a:br>
                <a:rPr lang="en-US" sz="1400" b="0">
                  <a:solidFill>
                    <a:srgbClr val="45A7FF"/>
                  </a:solidFill>
                  <a:latin typeface="Arial"/>
                  <a:ea typeface="Arial"/>
                  <a:cs typeface="Arial"/>
                  <a:sym typeface="Arial"/>
                </a:rPr>
              </a:br>
              <a:r>
                <a:rPr lang="en-US" sz="1400" b="0">
                  <a:solidFill>
                    <a:srgbClr val="45A7FF"/>
                  </a:solidFill>
                  <a:latin typeface="Arial"/>
                  <a:ea typeface="Arial"/>
                  <a:cs typeface="Arial"/>
                  <a:sym typeface="Arial"/>
                </a:rPr>
                <a:t>FSF4U7</a:t>
              </a:r>
            </a:p>
          </p:txBody>
        </p:sp>
      </p:grpSp>
      <p:sp>
        <p:nvSpPr>
          <p:cNvPr id="294" name="Shape 294"/>
          <p:cNvSpPr txBox="1"/>
          <p:nvPr/>
        </p:nvSpPr>
        <p:spPr>
          <a:xfrm>
            <a:off x="1866573" y="542377"/>
            <a:ext cx="3110077" cy="709612"/>
          </a:xfrm>
          <a:prstGeom prst="rect">
            <a:avLst/>
          </a:prstGeom>
          <a:solidFill>
            <a:srgbClr val="FFFFFF"/>
          </a:solidFill>
          <a:ln w="9525" cap="flat" cmpd="sng">
            <a:solidFill>
              <a:srgbClr val="000000"/>
            </a:solidFill>
            <a:prstDash val="solid"/>
            <a:miter/>
            <a:headEnd type="none" w="med" len="med"/>
            <a:tailEnd type="none" w="med" len="med"/>
          </a:ln>
        </p:spPr>
        <p:txBody>
          <a:bodyPr lIns="91425" tIns="45700" rIns="91425" bIns="45700" anchor="t" anchorCtr="0">
            <a:noAutofit/>
          </a:bodyPr>
          <a:lstStyle/>
          <a:p>
            <a:pPr marL="0" marR="0" lvl="0" indent="0" algn="ctr" rtl="0">
              <a:spcBef>
                <a:spcPts val="0"/>
              </a:spcBef>
              <a:buSzPct val="25000"/>
              <a:buNone/>
            </a:pPr>
            <a:r>
              <a:rPr lang="en-US" sz="1250">
                <a:solidFill>
                  <a:schemeClr val="dk1"/>
                </a:solidFill>
                <a:latin typeface="Corben"/>
                <a:ea typeface="Corben"/>
                <a:cs typeface="Corben"/>
                <a:sym typeface="Corben"/>
              </a:rPr>
              <a:t>WESTON COLLEGIATE INSTITUTE </a:t>
            </a:r>
          </a:p>
          <a:p>
            <a:pPr marL="0" marR="0" lvl="0" indent="0" algn="ctr" rtl="0">
              <a:spcBef>
                <a:spcPts val="0"/>
              </a:spcBef>
              <a:buSzPct val="25000"/>
              <a:buNone/>
            </a:pPr>
            <a:r>
              <a:rPr lang="en-US" sz="1250">
                <a:solidFill>
                  <a:schemeClr val="dk1"/>
                </a:solidFill>
                <a:latin typeface="Corben"/>
                <a:ea typeface="Corben"/>
                <a:cs typeface="Corben"/>
                <a:sym typeface="Corben"/>
              </a:rPr>
              <a:t>INTERNATIONAL BACCALAUREATE </a:t>
            </a:r>
            <a:r>
              <a:rPr lang="en-US" sz="1300">
                <a:solidFill>
                  <a:schemeClr val="dk1"/>
                </a:solidFill>
                <a:latin typeface="Corben"/>
                <a:ea typeface="Corben"/>
                <a:cs typeface="Corben"/>
                <a:sym typeface="Corben"/>
              </a:rPr>
              <a:t/>
            </a:r>
            <a:br>
              <a:rPr lang="en-US" sz="1300">
                <a:solidFill>
                  <a:schemeClr val="dk1"/>
                </a:solidFill>
                <a:latin typeface="Corben"/>
                <a:ea typeface="Corben"/>
                <a:cs typeface="Corben"/>
                <a:sym typeface="Corben"/>
              </a:rPr>
            </a:br>
            <a:endParaRPr lang="en-US" sz="1300">
              <a:solidFill>
                <a:schemeClr val="dk1"/>
              </a:solidFill>
              <a:latin typeface="Corben"/>
              <a:ea typeface="Corben"/>
              <a:cs typeface="Corben"/>
              <a:sym typeface="Corben"/>
            </a:endParaRPr>
          </a:p>
        </p:txBody>
      </p:sp>
      <p:sp>
        <p:nvSpPr>
          <p:cNvPr id="295" name="Shape 295"/>
          <p:cNvSpPr/>
          <p:nvPr/>
        </p:nvSpPr>
        <p:spPr>
          <a:xfrm>
            <a:off x="2237026" y="0"/>
            <a:ext cx="7717947" cy="461664"/>
          </a:xfrm>
          <a:prstGeom prst="rect">
            <a:avLst/>
          </a:prstGeom>
          <a:noFill/>
          <a:ln>
            <a:noFill/>
          </a:ln>
        </p:spPr>
        <p:txBody>
          <a:bodyPr lIns="91425" tIns="45700" rIns="91425" bIns="45700" anchor="ctr" anchorCtr="0">
            <a:noAutofit/>
          </a:bodyPr>
          <a:lstStyle/>
          <a:p>
            <a:pPr marL="0" marR="0" lvl="0" indent="0" algn="l" rtl="0">
              <a:spcBef>
                <a:spcPts val="0"/>
              </a:spcBef>
              <a:buSzPct val="25000"/>
              <a:buNone/>
            </a:pPr>
            <a:r>
              <a:rPr lang="en-US" sz="2400">
                <a:solidFill>
                  <a:schemeClr val="dk1"/>
                </a:solidFill>
                <a:latin typeface="Corben"/>
                <a:ea typeface="Corben"/>
                <a:cs typeface="Corben"/>
                <a:sym typeface="Corben"/>
              </a:rPr>
              <a:t>Weston Collegiate Institute – Nature of Program</a:t>
            </a:r>
          </a:p>
        </p:txBody>
      </p:sp>
      <p:sp>
        <p:nvSpPr>
          <p:cNvPr id="296" name="Shape 296"/>
          <p:cNvSpPr/>
          <p:nvPr/>
        </p:nvSpPr>
        <p:spPr>
          <a:xfrm>
            <a:off x="1524000" y="272534"/>
            <a:ext cx="184730" cy="369332"/>
          </a:xfrm>
          <a:prstGeom prst="rect">
            <a:avLst/>
          </a:prstGeom>
          <a:noFill/>
          <a:ln>
            <a:noFill/>
          </a:ln>
        </p:spPr>
        <p:txBody>
          <a:bodyPr lIns="91425" tIns="45700" rIns="91425" bIns="45700" anchor="ctr" anchorCtr="0">
            <a:noAutofit/>
          </a:bodyPr>
          <a:lstStyle/>
          <a:p>
            <a:pPr marL="0" marR="0" lvl="0" indent="0" algn="l" rtl="0">
              <a:spcBef>
                <a:spcPts val="0"/>
              </a:spcBef>
              <a:buNone/>
            </a:pPr>
            <a:endParaRPr sz="1800">
              <a:solidFill>
                <a:schemeClr val="dk1"/>
              </a:solidFill>
              <a:latin typeface="Arial"/>
              <a:ea typeface="Arial"/>
              <a:cs typeface="Arial"/>
              <a:sym typeface="Arial"/>
            </a:endParaRPr>
          </a:p>
        </p:txBody>
      </p:sp>
      <p:sp>
        <p:nvSpPr>
          <p:cNvPr id="297" name="Shape 297"/>
          <p:cNvSpPr/>
          <p:nvPr/>
        </p:nvSpPr>
        <p:spPr>
          <a:xfrm>
            <a:off x="1895475" y="5851267"/>
            <a:ext cx="8401049" cy="646331"/>
          </a:xfrm>
          <a:prstGeom prst="rect">
            <a:avLst/>
          </a:prstGeom>
          <a:noFill/>
          <a:ln>
            <a:noFill/>
          </a:ln>
        </p:spPr>
        <p:txBody>
          <a:bodyPr lIns="457050" tIns="45700" rIns="91425" bIns="45700" anchor="ctr" anchorCtr="0">
            <a:noAutofit/>
          </a:bodyPr>
          <a:lstStyle/>
          <a:p>
            <a:pPr marL="0" marR="0" lvl="0" indent="0" algn="l" rtl="0">
              <a:spcBef>
                <a:spcPts val="0"/>
              </a:spcBef>
              <a:buNone/>
            </a:pPr>
            <a:endParaRPr sz="1200" b="1">
              <a:solidFill>
                <a:schemeClr val="dk1"/>
              </a:solidFill>
              <a:latin typeface="Calibri"/>
              <a:ea typeface="Calibri"/>
              <a:cs typeface="Calibri"/>
              <a:sym typeface="Calibri"/>
            </a:endParaRPr>
          </a:p>
          <a:p>
            <a:pPr marL="0" marR="0" lvl="0" indent="0" algn="l" rtl="0">
              <a:spcBef>
                <a:spcPts val="0"/>
              </a:spcBef>
              <a:buSzPct val="25000"/>
              <a:buNone/>
            </a:pPr>
            <a:r>
              <a:rPr lang="en-US" sz="1200" b="1">
                <a:solidFill>
                  <a:schemeClr val="dk1"/>
                </a:solidFill>
                <a:latin typeface="Calibri"/>
                <a:ea typeface="Calibri"/>
                <a:cs typeface="Calibri"/>
                <a:sym typeface="Calibri"/>
              </a:rPr>
              <a:t>For IB Diploma – 3 Higher Level (HL) and 3 Standard Level (SL)         	HL = 240 hrs, SL = 150 hrs</a:t>
            </a:r>
          </a:p>
          <a:p>
            <a:pPr marL="0" marR="0" lvl="0" indent="0" algn="l" rtl="0">
              <a:spcBef>
                <a:spcPts val="0"/>
              </a:spcBef>
              <a:buSzPct val="25000"/>
              <a:buNone/>
            </a:pPr>
            <a:r>
              <a:rPr lang="en-US" sz="1200" b="1">
                <a:solidFill>
                  <a:schemeClr val="dk1"/>
                </a:solidFill>
                <a:latin typeface="Calibri"/>
                <a:ea typeface="Calibri"/>
                <a:cs typeface="Calibri"/>
                <a:sym typeface="Calibri"/>
              </a:rPr>
              <a:t>For University Admission – 8-10 Ontario Grade 12 Credits                          	TOP 6 AVERAGE (including ENG4U7)</a:t>
            </a:r>
          </a:p>
        </p:txBody>
      </p:sp>
      <p:sp>
        <p:nvSpPr>
          <p:cNvPr id="298" name="Shape 298"/>
          <p:cNvSpPr txBox="1"/>
          <p:nvPr/>
        </p:nvSpPr>
        <p:spPr>
          <a:xfrm>
            <a:off x="7510135" y="533400"/>
            <a:ext cx="2590800" cy="492125"/>
          </a:xfrm>
          <a:prstGeom prst="rect">
            <a:avLst/>
          </a:prstGeom>
          <a:solidFill>
            <a:schemeClr val="lt1"/>
          </a:solidFill>
          <a:ln>
            <a:noFill/>
          </a:ln>
        </p:spPr>
        <p:txBody>
          <a:bodyPr lIns="91425" tIns="45700" rIns="91425" bIns="45700" anchor="t" anchorCtr="0">
            <a:noAutofit/>
          </a:bodyPr>
          <a:lstStyle/>
          <a:p>
            <a:pPr marL="0" marR="0" lvl="0" indent="0" algn="ctr" rtl="0">
              <a:spcBef>
                <a:spcPts val="0"/>
              </a:spcBef>
              <a:buSzPct val="25000"/>
              <a:buNone/>
            </a:pPr>
            <a:r>
              <a:rPr lang="en-US" sz="1250">
                <a:solidFill>
                  <a:schemeClr val="dk1"/>
                </a:solidFill>
                <a:latin typeface="Corben"/>
                <a:ea typeface="Corben"/>
                <a:cs typeface="Corben"/>
                <a:sym typeface="Corben"/>
              </a:rPr>
              <a:t>FOLLOWING IB PATHWAY  </a:t>
            </a:r>
            <a:br>
              <a:rPr lang="en-US" sz="1250">
                <a:solidFill>
                  <a:schemeClr val="dk1"/>
                </a:solidFill>
                <a:latin typeface="Corben"/>
                <a:ea typeface="Corben"/>
                <a:cs typeface="Corben"/>
                <a:sym typeface="Corben"/>
              </a:rPr>
            </a:br>
            <a:r>
              <a:rPr lang="en-US" sz="1250">
                <a:solidFill>
                  <a:schemeClr val="dk1"/>
                </a:solidFill>
                <a:latin typeface="Corben"/>
                <a:ea typeface="Corben"/>
                <a:cs typeface="Corben"/>
                <a:sym typeface="Corben"/>
              </a:rPr>
              <a:t>225 Weston students</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sp>
        <p:nvSpPr>
          <p:cNvPr id="303" name="Shape 303"/>
          <p:cNvSpPr txBox="1">
            <a:spLocks noGrp="1"/>
          </p:cNvSpPr>
          <p:nvPr>
            <p:ph type="title"/>
          </p:nvPr>
        </p:nvSpPr>
        <p:spPr>
          <a:xfrm>
            <a:off x="1633283" y="1238390"/>
            <a:ext cx="9949117" cy="968840"/>
          </a:xfrm>
          <a:prstGeom prst="rect">
            <a:avLst/>
          </a:prstGeom>
          <a:noFill/>
          <a:ln>
            <a:noFill/>
          </a:ln>
        </p:spPr>
        <p:txBody>
          <a:bodyPr lIns="0" tIns="0" rIns="0" bIns="0" anchor="t" anchorCtr="0">
            <a:noAutofit/>
          </a:bodyPr>
          <a:lstStyle/>
          <a:p>
            <a:pPr marL="0" marR="0" lvl="0" indent="0" algn="l" rtl="0">
              <a:lnSpc>
                <a:spcPct val="90000"/>
              </a:lnSpc>
              <a:spcBef>
                <a:spcPts val="0"/>
              </a:spcBef>
              <a:buClr>
                <a:srgbClr val="1AB7EA"/>
              </a:buClr>
              <a:buSzPct val="25000"/>
              <a:buFont typeface="Arial"/>
              <a:buNone/>
            </a:pPr>
            <a:r>
              <a:rPr lang="en-US" sz="3600" b="1" i="0" u="none" strike="noStrike" cap="none">
                <a:solidFill>
                  <a:srgbClr val="1AB7EA"/>
                </a:solidFill>
                <a:latin typeface="Arial"/>
                <a:ea typeface="Arial"/>
                <a:cs typeface="Arial"/>
                <a:sym typeface="Arial"/>
              </a:rPr>
              <a:t>Juggling the IB and OSSD</a:t>
            </a:r>
          </a:p>
        </p:txBody>
      </p:sp>
      <p:sp>
        <p:nvSpPr>
          <p:cNvPr id="304" name="Shape 304"/>
          <p:cNvSpPr txBox="1">
            <a:spLocks noGrp="1"/>
          </p:cNvSpPr>
          <p:nvPr>
            <p:ph type="body" idx="1"/>
          </p:nvPr>
        </p:nvSpPr>
        <p:spPr>
          <a:xfrm>
            <a:off x="1948926" y="2207231"/>
            <a:ext cx="8229600" cy="4876799"/>
          </a:xfrm>
          <a:prstGeom prst="rect">
            <a:avLst/>
          </a:prstGeom>
          <a:noFill/>
          <a:ln>
            <a:noFill/>
          </a:ln>
        </p:spPr>
        <p:txBody>
          <a:bodyPr lIns="0" tIns="0" rIns="0" bIns="0" anchor="t" anchorCtr="0">
            <a:noAutofit/>
          </a:bodyPr>
          <a:lstStyle/>
          <a:p>
            <a:pPr marL="216000" marR="0" lvl="0" indent="-216000" algn="l" rtl="0">
              <a:lnSpc>
                <a:spcPct val="90000"/>
              </a:lnSpc>
              <a:spcBef>
                <a:spcPts val="0"/>
              </a:spcBef>
              <a:spcAft>
                <a:spcPts val="0"/>
              </a:spcAft>
              <a:buClr>
                <a:schemeClr val="accent1"/>
              </a:buClr>
              <a:buSzPct val="140000"/>
              <a:buFont typeface="Arial"/>
              <a:buChar char="•"/>
            </a:pPr>
            <a:r>
              <a:rPr lang="en-US" sz="2000" b="1" i="0" u="none" strike="noStrike" cap="none">
                <a:solidFill>
                  <a:schemeClr val="dk1"/>
                </a:solidFill>
                <a:latin typeface="PT Sans"/>
                <a:ea typeface="PT Sans"/>
                <a:cs typeface="PT Sans"/>
                <a:sym typeface="PT Sans"/>
              </a:rPr>
              <a:t>Challenges: </a:t>
            </a:r>
            <a:r>
              <a:rPr lang="en-US" sz="2000" b="0" i="0" u="none" strike="noStrike" cap="none">
                <a:solidFill>
                  <a:schemeClr val="dk1"/>
                </a:solidFill>
                <a:latin typeface="PT Sans"/>
                <a:ea typeface="PT Sans"/>
                <a:cs typeface="PT Sans"/>
                <a:sym typeface="PT Sans"/>
              </a:rPr>
              <a:t/>
            </a:r>
            <a:br>
              <a:rPr lang="en-US" sz="2000" b="0" i="0" u="none" strike="noStrike" cap="none">
                <a:solidFill>
                  <a:schemeClr val="dk1"/>
                </a:solidFill>
                <a:latin typeface="PT Sans"/>
                <a:ea typeface="PT Sans"/>
                <a:cs typeface="PT Sans"/>
                <a:sym typeface="PT Sans"/>
              </a:rPr>
            </a:br>
            <a:r>
              <a:rPr lang="en-US" sz="2000" b="0" i="0" u="none" strike="noStrike" cap="none">
                <a:solidFill>
                  <a:schemeClr val="dk1"/>
                </a:solidFill>
                <a:latin typeface="PT Sans"/>
                <a:ea typeface="PT Sans"/>
                <a:cs typeface="PT Sans"/>
                <a:sym typeface="PT Sans"/>
              </a:rPr>
              <a:t> Timetabling to accommodate the IB core</a:t>
            </a:r>
            <a:br>
              <a:rPr lang="en-US" sz="2000" b="0" i="0" u="none" strike="noStrike" cap="none">
                <a:solidFill>
                  <a:schemeClr val="dk1"/>
                </a:solidFill>
                <a:latin typeface="PT Sans"/>
                <a:ea typeface="PT Sans"/>
                <a:cs typeface="PT Sans"/>
                <a:sym typeface="PT Sans"/>
              </a:rPr>
            </a:br>
            <a:r>
              <a:rPr lang="en-US" sz="2000" b="0" i="0" u="none" strike="noStrike" cap="none">
                <a:solidFill>
                  <a:schemeClr val="dk1"/>
                </a:solidFill>
                <a:latin typeface="PT Sans"/>
                <a:ea typeface="PT Sans"/>
                <a:cs typeface="PT Sans"/>
                <a:sym typeface="PT Sans"/>
              </a:rPr>
              <a:t>     - EE (no credit assigned, time)</a:t>
            </a:r>
            <a:br>
              <a:rPr lang="en-US" sz="2000" b="0" i="0" u="none" strike="noStrike" cap="none">
                <a:solidFill>
                  <a:schemeClr val="dk1"/>
                </a:solidFill>
                <a:latin typeface="PT Sans"/>
                <a:ea typeface="PT Sans"/>
                <a:cs typeface="PT Sans"/>
                <a:sym typeface="PT Sans"/>
              </a:rPr>
            </a:br>
            <a:r>
              <a:rPr lang="en-US" sz="2000" b="0" i="0" u="none" strike="noStrike" cap="none">
                <a:solidFill>
                  <a:schemeClr val="dk1"/>
                </a:solidFill>
                <a:latin typeface="PT Sans"/>
                <a:ea typeface="PT Sans"/>
                <a:cs typeface="PT Sans"/>
                <a:sym typeface="PT Sans"/>
              </a:rPr>
              <a:t>      - ToK (non-semester/semester, time)</a:t>
            </a:r>
          </a:p>
          <a:p>
            <a:pPr marL="0" marR="0" lvl="0" indent="0" algn="l" rtl="0">
              <a:lnSpc>
                <a:spcPct val="90000"/>
              </a:lnSpc>
              <a:spcBef>
                <a:spcPts val="300"/>
              </a:spcBef>
              <a:spcAft>
                <a:spcPts val="0"/>
              </a:spcAft>
              <a:buClr>
                <a:schemeClr val="accent1"/>
              </a:buClr>
              <a:buSzPct val="25000"/>
              <a:buFont typeface="Arial"/>
              <a:buNone/>
            </a:pPr>
            <a:endParaRPr sz="2000" b="0" i="0" u="none" strike="noStrike" cap="none">
              <a:solidFill>
                <a:schemeClr val="dk1"/>
              </a:solidFill>
              <a:latin typeface="PT Sans"/>
              <a:ea typeface="PT Sans"/>
              <a:cs typeface="PT Sans"/>
              <a:sym typeface="PT Sans"/>
            </a:endParaRPr>
          </a:p>
          <a:p>
            <a:pPr marL="0" marR="0" lvl="0" indent="0" algn="l" rtl="0">
              <a:lnSpc>
                <a:spcPct val="90000"/>
              </a:lnSpc>
              <a:spcBef>
                <a:spcPts val="300"/>
              </a:spcBef>
              <a:spcAft>
                <a:spcPts val="0"/>
              </a:spcAft>
              <a:buClr>
                <a:schemeClr val="accent1"/>
              </a:buClr>
              <a:buSzPct val="25000"/>
              <a:buFont typeface="Arial"/>
              <a:buNone/>
            </a:pPr>
            <a:r>
              <a:rPr lang="en-US" sz="2000" b="0" i="0" u="none" strike="noStrike" cap="none">
                <a:solidFill>
                  <a:schemeClr val="dk1"/>
                </a:solidFill>
                <a:latin typeface="PT Sans"/>
                <a:ea typeface="PT Sans"/>
                <a:cs typeface="PT Sans"/>
                <a:sym typeface="PT Sans"/>
              </a:rPr>
              <a:t>     Subject choice reduction</a:t>
            </a:r>
            <a:br>
              <a:rPr lang="en-US" sz="2000" b="0" i="0" u="none" strike="noStrike" cap="none">
                <a:solidFill>
                  <a:schemeClr val="dk1"/>
                </a:solidFill>
                <a:latin typeface="PT Sans"/>
                <a:ea typeface="PT Sans"/>
                <a:cs typeface="PT Sans"/>
                <a:sym typeface="PT Sans"/>
              </a:rPr>
            </a:br>
            <a:r>
              <a:rPr lang="en-US" sz="2000" b="0" i="0" u="none" strike="noStrike" cap="none">
                <a:solidFill>
                  <a:schemeClr val="dk1"/>
                </a:solidFill>
                <a:latin typeface="PT Sans"/>
                <a:ea typeface="PT Sans"/>
                <a:cs typeface="PT Sans"/>
                <a:sym typeface="PT Sans"/>
              </a:rPr>
              <a:t>         - Balancing OSSD requirements and IB requirements</a:t>
            </a:r>
            <a:br>
              <a:rPr lang="en-US" sz="2000" b="0" i="0" u="none" strike="noStrike" cap="none">
                <a:solidFill>
                  <a:schemeClr val="dk1"/>
                </a:solidFill>
                <a:latin typeface="PT Sans"/>
                <a:ea typeface="PT Sans"/>
                <a:cs typeface="PT Sans"/>
                <a:sym typeface="PT Sans"/>
              </a:rPr>
            </a:br>
            <a:r>
              <a:rPr lang="en-US" sz="2000" b="0" i="0" u="none" strike="noStrike" cap="none">
                <a:solidFill>
                  <a:schemeClr val="dk1"/>
                </a:solidFill>
                <a:latin typeface="PT Sans"/>
                <a:ea typeface="PT Sans"/>
                <a:cs typeface="PT Sans"/>
                <a:sym typeface="PT Sans"/>
              </a:rPr>
              <a:t>               (6 IB Diploma subjects over final 2 years of high school,</a:t>
            </a:r>
            <a:br>
              <a:rPr lang="en-US" sz="2000" b="0" i="0" u="none" strike="noStrike" cap="none">
                <a:solidFill>
                  <a:schemeClr val="dk1"/>
                </a:solidFill>
                <a:latin typeface="PT Sans"/>
                <a:ea typeface="PT Sans"/>
                <a:cs typeface="PT Sans"/>
                <a:sym typeface="PT Sans"/>
              </a:rPr>
            </a:br>
            <a:r>
              <a:rPr lang="en-US" sz="2000" b="0" i="0" u="none" strike="noStrike" cap="none">
                <a:solidFill>
                  <a:schemeClr val="dk1"/>
                </a:solidFill>
                <a:latin typeface="PT Sans"/>
                <a:ea typeface="PT Sans"/>
                <a:cs typeface="PT Sans"/>
                <a:sym typeface="PT Sans"/>
              </a:rPr>
              <a:t>                 meeting hour requirements, matching credits/subjects)</a:t>
            </a:r>
          </a:p>
          <a:p>
            <a:pPr marL="0" marR="0" lvl="0" indent="0" algn="l" rtl="0">
              <a:lnSpc>
                <a:spcPct val="90000"/>
              </a:lnSpc>
              <a:spcBef>
                <a:spcPts val="300"/>
              </a:spcBef>
              <a:spcAft>
                <a:spcPts val="0"/>
              </a:spcAft>
              <a:buClr>
                <a:schemeClr val="accent1"/>
              </a:buClr>
              <a:buSzPct val="25000"/>
              <a:buFont typeface="Arial"/>
              <a:buNone/>
            </a:pPr>
            <a:endParaRPr sz="2000" b="0" i="0" u="none" strike="noStrike" cap="none">
              <a:solidFill>
                <a:schemeClr val="dk1"/>
              </a:solidFill>
              <a:latin typeface="PT Sans"/>
              <a:ea typeface="PT Sans"/>
              <a:cs typeface="PT Sans"/>
              <a:sym typeface="PT Sans"/>
            </a:endParaRPr>
          </a:p>
          <a:p>
            <a:pPr marL="0" marR="0" lvl="0" indent="0" algn="l" rtl="0">
              <a:lnSpc>
                <a:spcPct val="90000"/>
              </a:lnSpc>
              <a:spcBef>
                <a:spcPts val="300"/>
              </a:spcBef>
              <a:spcAft>
                <a:spcPts val="0"/>
              </a:spcAft>
              <a:buClr>
                <a:schemeClr val="accent1"/>
              </a:buClr>
              <a:buSzPct val="25000"/>
              <a:buFont typeface="Arial"/>
              <a:buNone/>
            </a:pPr>
            <a:r>
              <a:rPr lang="en-US" sz="2000" b="0" i="0" u="none" strike="noStrike" cap="none">
                <a:solidFill>
                  <a:schemeClr val="dk1"/>
                </a:solidFill>
                <a:latin typeface="PT Sans"/>
                <a:ea typeface="PT Sans"/>
                <a:cs typeface="PT Sans"/>
                <a:sym typeface="PT Sans"/>
              </a:rPr>
              <a:t>      Student Pressures</a:t>
            </a:r>
            <a:br>
              <a:rPr lang="en-US" sz="2000" b="0" i="0" u="none" strike="noStrike" cap="none">
                <a:solidFill>
                  <a:schemeClr val="dk1"/>
                </a:solidFill>
                <a:latin typeface="PT Sans"/>
                <a:ea typeface="PT Sans"/>
                <a:cs typeface="PT Sans"/>
                <a:sym typeface="PT Sans"/>
              </a:rPr>
            </a:br>
            <a:r>
              <a:rPr lang="en-US" sz="2000" b="0" i="0" u="none" strike="noStrike" cap="none">
                <a:solidFill>
                  <a:schemeClr val="dk1"/>
                </a:solidFill>
                <a:latin typeface="PT Sans"/>
                <a:ea typeface="PT Sans"/>
                <a:cs typeface="PT Sans"/>
                <a:sym typeface="PT Sans"/>
              </a:rPr>
              <a:t>         - Time</a:t>
            </a:r>
            <a:br>
              <a:rPr lang="en-US" sz="2000" b="0" i="0" u="none" strike="noStrike" cap="none">
                <a:solidFill>
                  <a:schemeClr val="dk1"/>
                </a:solidFill>
                <a:latin typeface="PT Sans"/>
                <a:ea typeface="PT Sans"/>
                <a:cs typeface="PT Sans"/>
                <a:sym typeface="PT Sans"/>
              </a:rPr>
            </a:br>
            <a:r>
              <a:rPr lang="en-US" sz="2000" b="0" i="0" u="none" strike="noStrike" cap="none">
                <a:solidFill>
                  <a:schemeClr val="dk1"/>
                </a:solidFill>
                <a:latin typeface="PT Sans"/>
                <a:ea typeface="PT Sans"/>
                <a:cs typeface="PT Sans"/>
                <a:sym typeface="PT Sans"/>
              </a:rPr>
              <a:t>           - Student/Parent/Peer expectations</a:t>
            </a:r>
          </a:p>
          <a:p>
            <a:pPr marL="0" marR="0" lvl="0" indent="0" algn="l" rtl="0">
              <a:lnSpc>
                <a:spcPct val="90000"/>
              </a:lnSpc>
              <a:spcBef>
                <a:spcPts val="300"/>
              </a:spcBef>
              <a:spcAft>
                <a:spcPts val="0"/>
              </a:spcAft>
              <a:buClr>
                <a:schemeClr val="accent1"/>
              </a:buClr>
              <a:buSzPct val="25000"/>
              <a:buFont typeface="Arial"/>
              <a:buNone/>
            </a:pPr>
            <a:r>
              <a:rPr lang="en-US" sz="2000" b="0" i="0" u="none" strike="noStrike" cap="none">
                <a:solidFill>
                  <a:schemeClr val="dk1"/>
                </a:solidFill>
                <a:latin typeface="PT Sans"/>
                <a:ea typeface="PT Sans"/>
                <a:cs typeface="PT Sans"/>
                <a:sym typeface="PT Sans"/>
              </a:rPr>
              <a:t/>
            </a:r>
            <a:br>
              <a:rPr lang="en-US" sz="2000" b="0" i="0" u="none" strike="noStrike" cap="none">
                <a:solidFill>
                  <a:schemeClr val="dk1"/>
                </a:solidFill>
                <a:latin typeface="PT Sans"/>
                <a:ea typeface="PT Sans"/>
                <a:cs typeface="PT Sans"/>
                <a:sym typeface="PT Sans"/>
              </a:rPr>
            </a:br>
            <a:r>
              <a:rPr lang="en-US" sz="2000" b="0" i="0" u="none" strike="noStrike" cap="none">
                <a:solidFill>
                  <a:schemeClr val="dk1"/>
                </a:solidFill>
                <a:latin typeface="PT Sans"/>
                <a:ea typeface="PT Sans"/>
                <a:cs typeface="PT Sans"/>
                <a:sym typeface="PT Sans"/>
              </a:rPr>
              <a:t>           </a:t>
            </a:r>
            <a:br>
              <a:rPr lang="en-US" sz="2000" b="0" i="0" u="none" strike="noStrike" cap="none">
                <a:solidFill>
                  <a:schemeClr val="dk1"/>
                </a:solidFill>
                <a:latin typeface="PT Sans"/>
                <a:ea typeface="PT Sans"/>
                <a:cs typeface="PT Sans"/>
                <a:sym typeface="PT Sans"/>
              </a:rPr>
            </a:br>
            <a:r>
              <a:rPr lang="en-US" sz="2000" b="0" i="0" u="none" strike="noStrike" cap="none">
                <a:solidFill>
                  <a:schemeClr val="dk1"/>
                </a:solidFill>
                <a:latin typeface="PT Sans"/>
                <a:ea typeface="PT Sans"/>
                <a:cs typeface="PT Sans"/>
                <a:sym typeface="PT Sans"/>
              </a:rPr>
              <a:t>                                                                                               </a:t>
            </a:r>
          </a:p>
          <a:p>
            <a:pPr marL="0" marR="0" lvl="0" indent="0" algn="l" rtl="0">
              <a:lnSpc>
                <a:spcPct val="90000"/>
              </a:lnSpc>
              <a:spcBef>
                <a:spcPts val="300"/>
              </a:spcBef>
              <a:spcAft>
                <a:spcPts val="0"/>
              </a:spcAft>
              <a:buClr>
                <a:schemeClr val="accent1"/>
              </a:buClr>
              <a:buSzPct val="25000"/>
              <a:buFont typeface="Arial"/>
              <a:buNone/>
            </a:pPr>
            <a:endParaRPr sz="2000" b="0" i="0" u="none" strike="noStrike" cap="none">
              <a:solidFill>
                <a:schemeClr val="dk1"/>
              </a:solidFill>
              <a:latin typeface="PT Sans"/>
              <a:ea typeface="PT Sans"/>
              <a:cs typeface="PT Sans"/>
              <a:sym typeface="PT Sans"/>
            </a:endParaRPr>
          </a:p>
          <a:p>
            <a:pPr marL="0" marR="0" lvl="0" indent="0" algn="l" rtl="0">
              <a:lnSpc>
                <a:spcPct val="90000"/>
              </a:lnSpc>
              <a:spcBef>
                <a:spcPts val="300"/>
              </a:spcBef>
              <a:buClr>
                <a:schemeClr val="accent1"/>
              </a:buClr>
              <a:buSzPct val="25000"/>
              <a:buFont typeface="Arial"/>
              <a:buNone/>
            </a:pPr>
            <a:endParaRPr sz="2000" b="0" i="0" u="none" strike="noStrike" cap="none">
              <a:solidFill>
                <a:schemeClr val="dk1"/>
              </a:solidFill>
              <a:latin typeface="PT Sans"/>
              <a:ea typeface="PT Sans"/>
              <a:cs typeface="PT Sans"/>
              <a:sym typeface="PT Sans"/>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sp>
        <p:nvSpPr>
          <p:cNvPr id="309" name="Shape 309"/>
          <p:cNvSpPr txBox="1">
            <a:spLocks noGrp="1"/>
          </p:cNvSpPr>
          <p:nvPr>
            <p:ph type="ctrTitle"/>
          </p:nvPr>
        </p:nvSpPr>
        <p:spPr>
          <a:xfrm>
            <a:off x="2209800" y="3634907"/>
            <a:ext cx="7772400" cy="1831975"/>
          </a:xfrm>
          <a:prstGeom prst="rect">
            <a:avLst/>
          </a:prstGeom>
          <a:noFill/>
          <a:ln>
            <a:noFill/>
          </a:ln>
        </p:spPr>
        <p:txBody>
          <a:bodyPr lIns="0" tIns="0" rIns="0" bIns="0" anchor="t" anchorCtr="0">
            <a:noAutofit/>
          </a:bodyPr>
          <a:lstStyle/>
          <a:p>
            <a:pPr marL="0" marR="0" lvl="0" indent="0" algn="ctr" rtl="0">
              <a:lnSpc>
                <a:spcPct val="90000"/>
              </a:lnSpc>
              <a:spcBef>
                <a:spcPts val="0"/>
              </a:spcBef>
              <a:buClr>
                <a:srgbClr val="1AB7EA"/>
              </a:buClr>
              <a:buSzPct val="25000"/>
              <a:buFont typeface="PT Sans"/>
              <a:buNone/>
            </a:pPr>
            <a:r>
              <a:rPr lang="en-US" sz="3200" b="1" i="0" u="none" strike="noStrike" cap="none">
                <a:solidFill>
                  <a:srgbClr val="1AB7EA"/>
                </a:solidFill>
                <a:latin typeface="PT Sans"/>
                <a:ea typeface="PT Sans"/>
                <a:cs typeface="PT Sans"/>
                <a:sym typeface="PT Sans"/>
              </a:rPr>
              <a:t>Ridley College</a:t>
            </a:r>
          </a:p>
        </p:txBody>
      </p:sp>
      <p:sp>
        <p:nvSpPr>
          <p:cNvPr id="310" name="Shape 310"/>
          <p:cNvSpPr txBox="1">
            <a:spLocks noGrp="1"/>
          </p:cNvSpPr>
          <p:nvPr>
            <p:ph type="subTitle" idx="1"/>
          </p:nvPr>
        </p:nvSpPr>
        <p:spPr>
          <a:xfrm>
            <a:off x="2895600" y="4343400"/>
            <a:ext cx="6400799" cy="1295400"/>
          </a:xfrm>
          <a:prstGeom prst="rect">
            <a:avLst/>
          </a:prstGeom>
          <a:noFill/>
          <a:ln>
            <a:noFill/>
          </a:ln>
        </p:spPr>
        <p:txBody>
          <a:bodyPr lIns="0" tIns="0" rIns="0" bIns="0" anchor="b" anchorCtr="0">
            <a:noAutofit/>
          </a:bodyPr>
          <a:lstStyle/>
          <a:p>
            <a:pPr marL="0" marR="0" lvl="0" indent="0" algn="ctr" rtl="0">
              <a:lnSpc>
                <a:spcPct val="90000"/>
              </a:lnSpc>
              <a:spcBef>
                <a:spcPts val="0"/>
              </a:spcBef>
              <a:buClr>
                <a:schemeClr val="accent1"/>
              </a:buClr>
              <a:buSzPct val="25000"/>
              <a:buFont typeface="Arial"/>
              <a:buNone/>
            </a:pPr>
            <a:endParaRPr sz="1350" b="0" i="0" u="none" strike="noStrike" cap="none">
              <a:solidFill>
                <a:schemeClr val="dk1"/>
              </a:solidFill>
              <a:latin typeface="PT Sans"/>
              <a:ea typeface="PT Sans"/>
              <a:cs typeface="PT Sans"/>
              <a:sym typeface="PT Sans"/>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sp>
        <p:nvSpPr>
          <p:cNvPr id="315" name="Shape 315"/>
          <p:cNvSpPr txBox="1">
            <a:spLocks noGrp="1"/>
          </p:cNvSpPr>
          <p:nvPr>
            <p:ph type="title"/>
          </p:nvPr>
        </p:nvSpPr>
        <p:spPr>
          <a:xfrm>
            <a:off x="1601009" y="1227632"/>
            <a:ext cx="9949117" cy="968840"/>
          </a:xfrm>
          <a:prstGeom prst="rect">
            <a:avLst/>
          </a:prstGeom>
          <a:noFill/>
          <a:ln>
            <a:noFill/>
          </a:ln>
        </p:spPr>
        <p:txBody>
          <a:bodyPr lIns="0" tIns="0" rIns="0" bIns="0" anchor="t" anchorCtr="0">
            <a:noAutofit/>
          </a:bodyPr>
          <a:lstStyle/>
          <a:p>
            <a:pPr marL="0" marR="0" lvl="0" indent="0" algn="l" rtl="0">
              <a:lnSpc>
                <a:spcPct val="90000"/>
              </a:lnSpc>
              <a:spcBef>
                <a:spcPts val="0"/>
              </a:spcBef>
              <a:buClr>
                <a:srgbClr val="1AB7EA"/>
              </a:buClr>
              <a:buSzPct val="25000"/>
              <a:buFont typeface="PT Sans"/>
              <a:buNone/>
            </a:pPr>
            <a:r>
              <a:rPr lang="en-US" sz="2700" b="1" i="0" u="none" strike="noStrike" cap="none">
                <a:solidFill>
                  <a:srgbClr val="1AB7EA"/>
                </a:solidFill>
                <a:latin typeface="PT Sans"/>
                <a:ea typeface="PT Sans"/>
                <a:cs typeface="PT Sans"/>
                <a:sym typeface="PT Sans"/>
              </a:rPr>
              <a:t>School Profile</a:t>
            </a:r>
          </a:p>
        </p:txBody>
      </p:sp>
      <p:sp>
        <p:nvSpPr>
          <p:cNvPr id="316" name="Shape 316"/>
          <p:cNvSpPr txBox="1">
            <a:spLocks noGrp="1"/>
          </p:cNvSpPr>
          <p:nvPr>
            <p:ph type="body" idx="1"/>
          </p:nvPr>
        </p:nvSpPr>
        <p:spPr>
          <a:xfrm>
            <a:off x="1601011" y="2063573"/>
            <a:ext cx="9949117" cy="3901844"/>
          </a:xfrm>
          <a:prstGeom prst="rect">
            <a:avLst/>
          </a:prstGeom>
          <a:noFill/>
          <a:ln>
            <a:noFill/>
          </a:ln>
        </p:spPr>
        <p:txBody>
          <a:bodyPr lIns="0" tIns="0" rIns="0" bIns="0" anchor="t" anchorCtr="0">
            <a:noAutofit/>
          </a:bodyPr>
          <a:lstStyle/>
          <a:p>
            <a:pPr marL="216000" marR="0" lvl="0" indent="-190600" algn="l" rtl="0">
              <a:lnSpc>
                <a:spcPct val="90000"/>
              </a:lnSpc>
              <a:spcBef>
                <a:spcPts val="0"/>
              </a:spcBef>
              <a:spcAft>
                <a:spcPts val="0"/>
              </a:spcAft>
              <a:buClr>
                <a:schemeClr val="accent1"/>
              </a:buClr>
              <a:buSzPct val="100000"/>
              <a:buFont typeface="Arial"/>
              <a:buChar char="•"/>
            </a:pPr>
            <a:r>
              <a:rPr lang="en-US" sz="2400" b="0" i="0" u="none" strike="noStrike" cap="none">
                <a:solidFill>
                  <a:schemeClr val="dk1"/>
                </a:solidFill>
                <a:latin typeface="PT Sans"/>
                <a:ea typeface="PT Sans"/>
                <a:cs typeface="PT Sans"/>
                <a:sym typeface="PT Sans"/>
              </a:rPr>
              <a:t>Independent co-ed IB Continuum school</a:t>
            </a:r>
          </a:p>
          <a:p>
            <a:pPr marL="216000" marR="0" lvl="0" indent="-190600" algn="l" rtl="0">
              <a:lnSpc>
                <a:spcPct val="90000"/>
              </a:lnSpc>
              <a:spcBef>
                <a:spcPts val="300"/>
              </a:spcBef>
              <a:spcAft>
                <a:spcPts val="0"/>
              </a:spcAft>
              <a:buClr>
                <a:schemeClr val="accent1"/>
              </a:buClr>
              <a:buSzPct val="100000"/>
              <a:buFont typeface="Arial"/>
              <a:buChar char="•"/>
            </a:pPr>
            <a:r>
              <a:rPr lang="en-US" sz="2400" b="0" i="0" u="none" strike="noStrike" cap="none">
                <a:solidFill>
                  <a:schemeClr val="dk1"/>
                </a:solidFill>
                <a:latin typeface="PT Sans"/>
                <a:ea typeface="PT Sans"/>
                <a:cs typeface="PT Sans"/>
                <a:sym typeface="PT Sans"/>
              </a:rPr>
              <a:t>450 students in Upper School (9-12) with 40% international from 45 countries.</a:t>
            </a:r>
          </a:p>
          <a:p>
            <a:pPr marL="216000" marR="0" lvl="0" indent="-190600" algn="l" rtl="0">
              <a:lnSpc>
                <a:spcPct val="90000"/>
              </a:lnSpc>
              <a:spcBef>
                <a:spcPts val="300"/>
              </a:spcBef>
              <a:spcAft>
                <a:spcPts val="0"/>
              </a:spcAft>
              <a:buClr>
                <a:schemeClr val="accent1"/>
              </a:buClr>
              <a:buSzPct val="100000"/>
              <a:buFont typeface="Arial"/>
              <a:buChar char="•"/>
            </a:pPr>
            <a:r>
              <a:rPr lang="en-US" sz="2400" b="0" i="0" u="none" strike="noStrike" cap="none">
                <a:solidFill>
                  <a:schemeClr val="dk1"/>
                </a:solidFill>
                <a:latin typeface="PT Sans"/>
                <a:ea typeface="PT Sans"/>
                <a:cs typeface="PT Sans"/>
                <a:sym typeface="PT Sans"/>
              </a:rPr>
              <a:t>60% live in boarding in the Upper School.</a:t>
            </a:r>
          </a:p>
          <a:p>
            <a:pPr marL="216000" marR="0" lvl="0" indent="-190600" algn="l" rtl="0">
              <a:lnSpc>
                <a:spcPct val="90000"/>
              </a:lnSpc>
              <a:spcBef>
                <a:spcPts val="300"/>
              </a:spcBef>
              <a:spcAft>
                <a:spcPts val="0"/>
              </a:spcAft>
              <a:buClr>
                <a:schemeClr val="accent1"/>
              </a:buClr>
              <a:buSzPct val="100000"/>
              <a:buFont typeface="Arial"/>
              <a:buChar char="•"/>
            </a:pPr>
            <a:r>
              <a:rPr lang="en-US" sz="2400" b="0" i="0" u="none" strike="noStrike" cap="none">
                <a:solidFill>
                  <a:schemeClr val="dk1"/>
                </a:solidFill>
                <a:latin typeface="PT Sans"/>
                <a:ea typeface="PT Sans"/>
                <a:cs typeface="PT Sans"/>
                <a:sym typeface="PT Sans"/>
              </a:rPr>
              <a:t>30-40% of students do full IBD and rest do a hybrid mix.</a:t>
            </a:r>
          </a:p>
          <a:p>
            <a:pPr marL="216000" marR="0" lvl="0" indent="-190600" algn="l" rtl="0">
              <a:lnSpc>
                <a:spcPct val="90000"/>
              </a:lnSpc>
              <a:spcBef>
                <a:spcPts val="300"/>
              </a:spcBef>
              <a:spcAft>
                <a:spcPts val="0"/>
              </a:spcAft>
              <a:buClr>
                <a:schemeClr val="accent1"/>
              </a:buClr>
              <a:buSzPct val="100000"/>
              <a:buFont typeface="Arial"/>
              <a:buChar char="•"/>
            </a:pPr>
            <a:r>
              <a:rPr lang="en-US" sz="2400" b="0" i="0" u="none" strike="noStrike" cap="none">
                <a:solidFill>
                  <a:schemeClr val="dk1"/>
                </a:solidFill>
                <a:latin typeface="PT Sans"/>
                <a:ea typeface="PT Sans"/>
                <a:cs typeface="PT Sans"/>
                <a:sym typeface="PT Sans"/>
              </a:rPr>
              <a:t>Ridley has school specific requirements for graduation that include cadet service, 2 Foreign Language credit and sports participation every season.</a:t>
            </a:r>
          </a:p>
          <a:p>
            <a:pPr marL="216000" marR="0" lvl="0" indent="-190600" algn="l" rtl="0">
              <a:lnSpc>
                <a:spcPct val="90000"/>
              </a:lnSpc>
              <a:spcBef>
                <a:spcPts val="300"/>
              </a:spcBef>
              <a:spcAft>
                <a:spcPts val="0"/>
              </a:spcAft>
              <a:buClr>
                <a:schemeClr val="accent1"/>
              </a:buClr>
              <a:buSzPct val="100000"/>
              <a:buFont typeface="Arial"/>
              <a:buChar char="•"/>
            </a:pPr>
            <a:r>
              <a:rPr lang="en-US" sz="2400" b="0" i="0" u="none" strike="noStrike" cap="none">
                <a:solidFill>
                  <a:schemeClr val="dk1"/>
                </a:solidFill>
                <a:latin typeface="PT Sans"/>
                <a:ea typeface="PT Sans"/>
                <a:cs typeface="PT Sans"/>
                <a:sym typeface="PT Sans"/>
              </a:rPr>
              <a:t>We have Saturday school.</a:t>
            </a:r>
          </a:p>
          <a:p>
            <a:pPr marL="216000" marR="0" lvl="0" indent="-216000" algn="l" rtl="0">
              <a:lnSpc>
                <a:spcPct val="90000"/>
              </a:lnSpc>
              <a:spcBef>
                <a:spcPts val="300"/>
              </a:spcBef>
              <a:buClr>
                <a:schemeClr val="accent1"/>
              </a:buClr>
              <a:buSzPct val="140000"/>
              <a:buFont typeface="Arial"/>
              <a:buNone/>
            </a:pPr>
            <a:endParaRPr sz="2000" b="0" i="0" u="none" strike="noStrike" cap="none">
              <a:solidFill>
                <a:schemeClr val="dk1"/>
              </a:solidFill>
              <a:latin typeface="PT Sans"/>
              <a:ea typeface="PT Sans"/>
              <a:cs typeface="PT Sans"/>
              <a:sym typeface="PT Sans"/>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sp>
        <p:nvSpPr>
          <p:cNvPr id="321" name="Shape 321"/>
          <p:cNvSpPr txBox="1">
            <a:spLocks noGrp="1"/>
          </p:cNvSpPr>
          <p:nvPr>
            <p:ph type="title"/>
          </p:nvPr>
        </p:nvSpPr>
        <p:spPr>
          <a:xfrm>
            <a:off x="1568725" y="1130805"/>
            <a:ext cx="9949200" cy="561599"/>
          </a:xfrm>
          <a:prstGeom prst="rect">
            <a:avLst/>
          </a:prstGeom>
          <a:noFill/>
          <a:ln>
            <a:noFill/>
          </a:ln>
        </p:spPr>
        <p:txBody>
          <a:bodyPr lIns="0" tIns="0" rIns="0" bIns="0" anchor="t" anchorCtr="0">
            <a:noAutofit/>
          </a:bodyPr>
          <a:lstStyle/>
          <a:p>
            <a:pPr marL="0" marR="0" lvl="0" indent="0" algn="l" rtl="0">
              <a:lnSpc>
                <a:spcPct val="90000"/>
              </a:lnSpc>
              <a:spcBef>
                <a:spcPts val="0"/>
              </a:spcBef>
              <a:buClr>
                <a:srgbClr val="1AB7EA"/>
              </a:buClr>
              <a:buSzPct val="25000"/>
              <a:buFont typeface="PT Sans"/>
              <a:buNone/>
            </a:pPr>
            <a:r>
              <a:rPr lang="en-US" sz="2700" b="1" i="0" u="none" strike="noStrike" cap="none">
                <a:solidFill>
                  <a:srgbClr val="1AB7EA"/>
                </a:solidFill>
                <a:latin typeface="PT Sans"/>
                <a:ea typeface="PT Sans"/>
                <a:cs typeface="PT Sans"/>
                <a:sym typeface="PT Sans"/>
              </a:rPr>
              <a:t>Nature of the Academic Program</a:t>
            </a:r>
          </a:p>
        </p:txBody>
      </p:sp>
      <p:sp>
        <p:nvSpPr>
          <p:cNvPr id="322" name="Shape 322"/>
          <p:cNvSpPr txBox="1">
            <a:spLocks noGrp="1"/>
          </p:cNvSpPr>
          <p:nvPr>
            <p:ph type="body" idx="1"/>
          </p:nvPr>
        </p:nvSpPr>
        <p:spPr>
          <a:xfrm>
            <a:off x="1568725" y="1848425"/>
            <a:ext cx="9949200" cy="4345200"/>
          </a:xfrm>
          <a:prstGeom prst="rect">
            <a:avLst/>
          </a:prstGeom>
          <a:noFill/>
          <a:ln>
            <a:noFill/>
          </a:ln>
        </p:spPr>
        <p:txBody>
          <a:bodyPr lIns="0" tIns="0" rIns="0" bIns="0" anchor="t" anchorCtr="0">
            <a:noAutofit/>
          </a:bodyPr>
          <a:lstStyle/>
          <a:p>
            <a:pPr marL="216000" marR="0" lvl="0" indent="-200760" algn="l" rtl="0">
              <a:lnSpc>
                <a:spcPct val="90000"/>
              </a:lnSpc>
              <a:spcBef>
                <a:spcPts val="0"/>
              </a:spcBef>
              <a:spcAft>
                <a:spcPts val="0"/>
              </a:spcAft>
              <a:buClr>
                <a:schemeClr val="accent1"/>
              </a:buClr>
              <a:buSzPct val="100000"/>
              <a:buFont typeface="Arial"/>
              <a:buChar char="•"/>
            </a:pPr>
            <a:r>
              <a:rPr lang="en-US" sz="2000" b="0" i="0" u="none" strike="noStrike" cap="none">
                <a:solidFill>
                  <a:schemeClr val="dk1"/>
                </a:solidFill>
                <a:latin typeface="PT Sans"/>
                <a:ea typeface="PT Sans"/>
                <a:cs typeface="PT Sans"/>
                <a:sym typeface="PT Sans"/>
              </a:rPr>
              <a:t>All IB courses run 2 years with OSSD credit awarded at the end of each year.</a:t>
            </a:r>
          </a:p>
          <a:p>
            <a:pPr marL="216000" marR="0" lvl="0" indent="-200760" algn="l" rtl="0">
              <a:lnSpc>
                <a:spcPct val="90000"/>
              </a:lnSpc>
              <a:spcBef>
                <a:spcPts val="300"/>
              </a:spcBef>
              <a:spcAft>
                <a:spcPts val="0"/>
              </a:spcAft>
              <a:buClr>
                <a:schemeClr val="accent1"/>
              </a:buClr>
              <a:buSzPct val="100000"/>
              <a:buFont typeface="Arial"/>
              <a:buChar char="•"/>
            </a:pPr>
            <a:r>
              <a:rPr lang="en-US" sz="2000" b="0" i="0" u="none" strike="noStrike" cap="none">
                <a:solidFill>
                  <a:schemeClr val="dk1"/>
                </a:solidFill>
                <a:latin typeface="PT Sans"/>
                <a:ea typeface="PT Sans"/>
                <a:cs typeface="PT Sans"/>
                <a:sym typeface="PT Sans"/>
              </a:rPr>
              <a:t>TOK is full time in first year, then night seminars in the fall of year two.  EE workshops are offered during this class but are not included in the grade for TOK.  Starting this year we will offer IDC4U credit.</a:t>
            </a:r>
          </a:p>
          <a:p>
            <a:pPr marL="216000" marR="0" lvl="0" indent="-200760" algn="l" rtl="0">
              <a:lnSpc>
                <a:spcPct val="90000"/>
              </a:lnSpc>
              <a:spcBef>
                <a:spcPts val="300"/>
              </a:spcBef>
              <a:spcAft>
                <a:spcPts val="0"/>
              </a:spcAft>
              <a:buClr>
                <a:schemeClr val="accent1"/>
              </a:buClr>
              <a:buSzPct val="100000"/>
              <a:buFont typeface="Arial"/>
              <a:buChar char="•"/>
            </a:pPr>
            <a:r>
              <a:rPr lang="en-US" sz="2000" b="0" i="0" u="none" strike="noStrike" cap="none">
                <a:solidFill>
                  <a:schemeClr val="dk1"/>
                </a:solidFill>
                <a:latin typeface="PT Sans"/>
                <a:ea typeface="PT Sans"/>
                <a:cs typeface="PT Sans"/>
                <a:sym typeface="PT Sans"/>
              </a:rPr>
              <a:t>Next year, we will offer an ICD3O credit that will include hours from EE, Residential Life seminars, and co-curricular activities that are assessed.</a:t>
            </a:r>
          </a:p>
          <a:p>
            <a:pPr marL="216000" marR="0" lvl="0" indent="-200760" algn="l" rtl="0">
              <a:lnSpc>
                <a:spcPct val="90000"/>
              </a:lnSpc>
              <a:spcBef>
                <a:spcPts val="300"/>
              </a:spcBef>
              <a:spcAft>
                <a:spcPts val="0"/>
              </a:spcAft>
              <a:buClr>
                <a:schemeClr val="accent1"/>
              </a:buClr>
              <a:buSzPct val="100000"/>
              <a:buFont typeface="Arial"/>
              <a:buChar char="•"/>
            </a:pPr>
            <a:r>
              <a:rPr lang="en-US" sz="2000" b="0" i="0" u="none" strike="noStrike" cap="none">
                <a:solidFill>
                  <a:schemeClr val="dk1"/>
                </a:solidFill>
                <a:latin typeface="PT Sans"/>
                <a:ea typeface="PT Sans"/>
                <a:cs typeface="PT Sans"/>
                <a:sym typeface="PT Sans"/>
              </a:rPr>
              <a:t>We offer our strongest gr. 8 math students the Math 9 course so they have finished Functions by gr. 11 and can do Math SL or HL.  </a:t>
            </a:r>
          </a:p>
          <a:p>
            <a:pPr marL="216000" marR="0" lvl="0" indent="-200760" algn="l" rtl="0">
              <a:lnSpc>
                <a:spcPct val="90000"/>
              </a:lnSpc>
              <a:spcBef>
                <a:spcPts val="300"/>
              </a:spcBef>
              <a:spcAft>
                <a:spcPts val="0"/>
              </a:spcAft>
              <a:buClr>
                <a:schemeClr val="accent1"/>
              </a:buClr>
              <a:buSzPct val="100000"/>
              <a:buFont typeface="Arial"/>
              <a:buChar char="•"/>
            </a:pPr>
            <a:r>
              <a:rPr lang="en-US" sz="2000" b="0" i="0" u="none" strike="noStrike" cap="none">
                <a:solidFill>
                  <a:schemeClr val="dk1"/>
                </a:solidFill>
                <a:latin typeface="PT Sans"/>
                <a:ea typeface="PT Sans"/>
                <a:cs typeface="PT Sans"/>
                <a:sym typeface="PT Sans"/>
              </a:rPr>
              <a:t>Many of our students do a summer Functions course in August at Ridley to get into Math SL or HL.</a:t>
            </a:r>
          </a:p>
          <a:p>
            <a:pPr marL="216000" marR="0" lvl="0" indent="-200760" algn="l" rtl="0">
              <a:lnSpc>
                <a:spcPct val="90000"/>
              </a:lnSpc>
              <a:spcBef>
                <a:spcPts val="300"/>
              </a:spcBef>
              <a:spcAft>
                <a:spcPts val="0"/>
              </a:spcAft>
              <a:buClr>
                <a:schemeClr val="accent1"/>
              </a:buClr>
              <a:buSzPct val="100000"/>
              <a:buFont typeface="Arial"/>
              <a:buChar char="•"/>
            </a:pPr>
            <a:r>
              <a:rPr lang="en-US" sz="2000" b="0" i="0" u="none" strike="noStrike" cap="none">
                <a:solidFill>
                  <a:schemeClr val="dk1"/>
                </a:solidFill>
                <a:latin typeface="PT Sans"/>
                <a:ea typeface="PT Sans"/>
                <a:cs typeface="PT Sans"/>
                <a:sym typeface="PT Sans"/>
              </a:rPr>
              <a:t>Currently we are only offering Functions and Applications as the Math Studies Y1 credit. However, this is going to change where stronger Studies students can do enrichment hours to earn the Functions credit instead. It will then allow them to do a summer Advanced Functions credit before graduation.</a:t>
            </a:r>
          </a:p>
          <a:p>
            <a:pPr marL="216000" marR="0" lvl="0" indent="-216000" algn="l" rtl="0">
              <a:lnSpc>
                <a:spcPct val="90000"/>
              </a:lnSpc>
              <a:spcBef>
                <a:spcPts val="300"/>
              </a:spcBef>
              <a:buClr>
                <a:schemeClr val="accent1"/>
              </a:buClr>
              <a:buSzPct val="140000"/>
              <a:buFont typeface="Arial"/>
              <a:buNone/>
            </a:pPr>
            <a:endParaRPr sz="1600" b="0" i="0" u="none" strike="noStrike" cap="none">
              <a:solidFill>
                <a:schemeClr val="dk1"/>
              </a:solidFill>
              <a:latin typeface="PT Sans"/>
              <a:ea typeface="PT Sans"/>
              <a:cs typeface="PT Sans"/>
              <a:sym typeface="PT Sans"/>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26"/>
        <p:cNvGrpSpPr/>
        <p:nvPr/>
      </p:nvGrpSpPr>
      <p:grpSpPr>
        <a:xfrm>
          <a:off x="0" y="0"/>
          <a:ext cx="0" cy="0"/>
          <a:chOff x="0" y="0"/>
          <a:chExt cx="0" cy="0"/>
        </a:xfrm>
      </p:grpSpPr>
      <p:sp>
        <p:nvSpPr>
          <p:cNvPr id="327" name="Shape 327"/>
          <p:cNvSpPr txBox="1">
            <a:spLocks noGrp="1"/>
          </p:cNvSpPr>
          <p:nvPr>
            <p:ph type="title"/>
          </p:nvPr>
        </p:nvSpPr>
        <p:spPr>
          <a:xfrm>
            <a:off x="1633283" y="1238390"/>
            <a:ext cx="9949117" cy="968840"/>
          </a:xfrm>
          <a:prstGeom prst="rect">
            <a:avLst/>
          </a:prstGeom>
          <a:noFill/>
          <a:ln>
            <a:noFill/>
          </a:ln>
        </p:spPr>
        <p:txBody>
          <a:bodyPr lIns="0" tIns="0" rIns="0" bIns="0" anchor="t" anchorCtr="0">
            <a:noAutofit/>
          </a:bodyPr>
          <a:lstStyle/>
          <a:p>
            <a:pPr marL="0" marR="0" lvl="0" indent="0" algn="l" rtl="0">
              <a:lnSpc>
                <a:spcPct val="90000"/>
              </a:lnSpc>
              <a:spcBef>
                <a:spcPts val="0"/>
              </a:spcBef>
              <a:buClr>
                <a:srgbClr val="1AB7EA"/>
              </a:buClr>
              <a:buSzPct val="25000"/>
              <a:buFont typeface="PT Sans"/>
              <a:buNone/>
            </a:pPr>
            <a:r>
              <a:rPr lang="en-US" sz="2700" b="1" i="0" u="none" strike="noStrike" cap="none">
                <a:solidFill>
                  <a:srgbClr val="1AB7EA"/>
                </a:solidFill>
                <a:latin typeface="PT Sans"/>
                <a:ea typeface="PT Sans"/>
                <a:cs typeface="PT Sans"/>
                <a:sym typeface="PT Sans"/>
              </a:rPr>
              <a:t>Nature of the Academic Program: </a:t>
            </a:r>
            <a:br>
              <a:rPr lang="en-US" sz="2700" b="1" i="0" u="none" strike="noStrike" cap="none">
                <a:solidFill>
                  <a:srgbClr val="1AB7EA"/>
                </a:solidFill>
                <a:latin typeface="PT Sans"/>
                <a:ea typeface="PT Sans"/>
                <a:cs typeface="PT Sans"/>
                <a:sym typeface="PT Sans"/>
              </a:rPr>
            </a:br>
            <a:endParaRPr lang="en-US" sz="2700" b="1" i="0" u="none" strike="noStrike" cap="none">
              <a:solidFill>
                <a:srgbClr val="1AB7EA"/>
              </a:solidFill>
              <a:latin typeface="PT Sans"/>
              <a:ea typeface="PT Sans"/>
              <a:cs typeface="PT Sans"/>
              <a:sym typeface="PT Sans"/>
            </a:endParaRPr>
          </a:p>
        </p:txBody>
      </p:sp>
      <p:sp>
        <p:nvSpPr>
          <p:cNvPr id="328" name="Shape 328"/>
          <p:cNvSpPr txBox="1">
            <a:spLocks noGrp="1"/>
          </p:cNvSpPr>
          <p:nvPr>
            <p:ph type="body" idx="1"/>
          </p:nvPr>
        </p:nvSpPr>
        <p:spPr>
          <a:xfrm>
            <a:off x="1633283" y="2128118"/>
            <a:ext cx="9949117" cy="3901844"/>
          </a:xfrm>
          <a:prstGeom prst="rect">
            <a:avLst/>
          </a:prstGeom>
          <a:noFill/>
          <a:ln>
            <a:noFill/>
          </a:ln>
        </p:spPr>
        <p:txBody>
          <a:bodyPr lIns="0" tIns="0" rIns="0" bIns="0" anchor="t" anchorCtr="0">
            <a:noAutofit/>
          </a:bodyPr>
          <a:lstStyle/>
          <a:p>
            <a:pPr marL="216000" marR="0" lvl="0" indent="-208379" algn="l" rtl="0">
              <a:lnSpc>
                <a:spcPct val="90000"/>
              </a:lnSpc>
              <a:spcBef>
                <a:spcPts val="0"/>
              </a:spcBef>
              <a:spcAft>
                <a:spcPts val="0"/>
              </a:spcAft>
              <a:buClr>
                <a:schemeClr val="accent1"/>
              </a:buClr>
              <a:buSzPct val="100000"/>
              <a:buFont typeface="Arial"/>
              <a:buChar char="•"/>
            </a:pPr>
            <a:r>
              <a:rPr lang="en-US" sz="2400" b="0" i="0" u="none" strike="noStrike" cap="none">
                <a:solidFill>
                  <a:schemeClr val="dk1"/>
                </a:solidFill>
                <a:latin typeface="PT Sans"/>
                <a:ea typeface="PT Sans"/>
                <a:cs typeface="PT Sans"/>
                <a:sym typeface="PT Sans"/>
              </a:rPr>
              <a:t>We offer our strongest gr. 8 math students the Math 9 course so they have finished Functions by gr. 11 and can do Math SL or HL.  </a:t>
            </a:r>
          </a:p>
          <a:p>
            <a:pPr marL="0" marR="0" lvl="0" indent="0" algn="l" rtl="0">
              <a:lnSpc>
                <a:spcPct val="90000"/>
              </a:lnSpc>
              <a:spcBef>
                <a:spcPts val="300"/>
              </a:spcBef>
              <a:spcAft>
                <a:spcPts val="0"/>
              </a:spcAft>
              <a:buClr>
                <a:schemeClr val="accent1"/>
              </a:buClr>
              <a:buSzPct val="25000"/>
              <a:buFont typeface="Arial"/>
              <a:buNone/>
            </a:pPr>
            <a:endParaRPr sz="2400" b="0" i="0" u="none" strike="noStrike" cap="none">
              <a:solidFill>
                <a:schemeClr val="dk1"/>
              </a:solidFill>
              <a:latin typeface="PT Sans"/>
              <a:ea typeface="PT Sans"/>
              <a:cs typeface="PT Sans"/>
              <a:sym typeface="PT Sans"/>
            </a:endParaRPr>
          </a:p>
          <a:p>
            <a:pPr marL="216000" marR="0" lvl="0" indent="-208379" algn="l" rtl="0">
              <a:lnSpc>
                <a:spcPct val="90000"/>
              </a:lnSpc>
              <a:spcBef>
                <a:spcPts val="300"/>
              </a:spcBef>
              <a:spcAft>
                <a:spcPts val="0"/>
              </a:spcAft>
              <a:buClr>
                <a:schemeClr val="accent1"/>
              </a:buClr>
              <a:buSzPct val="100000"/>
              <a:buFont typeface="Arial"/>
              <a:buChar char="•"/>
            </a:pPr>
            <a:r>
              <a:rPr lang="en-US" sz="2400" b="0" i="0" u="none" strike="noStrike" cap="none">
                <a:solidFill>
                  <a:schemeClr val="dk1"/>
                </a:solidFill>
                <a:latin typeface="PT Sans"/>
                <a:ea typeface="PT Sans"/>
                <a:cs typeface="PT Sans"/>
                <a:sym typeface="PT Sans"/>
              </a:rPr>
              <a:t>Many of our students do a summer Functions course in August at Ridley to get into Math SL or HL.</a:t>
            </a:r>
          </a:p>
          <a:p>
            <a:pPr marL="0" marR="0" lvl="0" indent="0" algn="l" rtl="0">
              <a:lnSpc>
                <a:spcPct val="90000"/>
              </a:lnSpc>
              <a:spcBef>
                <a:spcPts val="300"/>
              </a:spcBef>
              <a:spcAft>
                <a:spcPts val="0"/>
              </a:spcAft>
              <a:buClr>
                <a:schemeClr val="accent1"/>
              </a:buClr>
              <a:buSzPct val="25000"/>
              <a:buFont typeface="Arial"/>
              <a:buNone/>
            </a:pPr>
            <a:endParaRPr sz="2400" b="0" i="0" u="none" strike="noStrike" cap="none">
              <a:solidFill>
                <a:schemeClr val="dk1"/>
              </a:solidFill>
              <a:latin typeface="PT Sans"/>
              <a:ea typeface="PT Sans"/>
              <a:cs typeface="PT Sans"/>
              <a:sym typeface="PT Sans"/>
            </a:endParaRPr>
          </a:p>
          <a:p>
            <a:pPr marL="216000" marR="0" lvl="0" indent="-208379" algn="l" rtl="0">
              <a:lnSpc>
                <a:spcPct val="90000"/>
              </a:lnSpc>
              <a:spcBef>
                <a:spcPts val="300"/>
              </a:spcBef>
              <a:spcAft>
                <a:spcPts val="0"/>
              </a:spcAft>
              <a:buClr>
                <a:schemeClr val="accent1"/>
              </a:buClr>
              <a:buSzPct val="100000"/>
              <a:buFont typeface="Arial"/>
              <a:buChar char="•"/>
            </a:pPr>
            <a:r>
              <a:rPr lang="en-US" sz="2400" b="0" i="0" u="none" strike="noStrike" cap="none">
                <a:solidFill>
                  <a:schemeClr val="dk1"/>
                </a:solidFill>
                <a:latin typeface="PT Sans"/>
                <a:ea typeface="PT Sans"/>
                <a:cs typeface="PT Sans"/>
                <a:sym typeface="PT Sans"/>
              </a:rPr>
              <a:t>Currently we are only offering Functions and Applications as the Math Studies Y1 credit. However, this is going to change where stronger Studies students can do enrichment hours to earn the Functions credit instead. It will then allow them to do a summer Advanced Functions credit before graduation.</a:t>
            </a:r>
          </a:p>
          <a:p>
            <a:pPr marL="216000" marR="0" lvl="0" indent="-216000" algn="l" rtl="0">
              <a:lnSpc>
                <a:spcPct val="90000"/>
              </a:lnSpc>
              <a:spcBef>
                <a:spcPts val="300"/>
              </a:spcBef>
              <a:buClr>
                <a:schemeClr val="accent1"/>
              </a:buClr>
              <a:buSzPct val="140000"/>
              <a:buFont typeface="Arial"/>
              <a:buNone/>
            </a:pPr>
            <a:endParaRPr sz="1800" b="0" i="0" u="none" strike="noStrike" cap="none">
              <a:solidFill>
                <a:schemeClr val="dk1"/>
              </a:solidFill>
              <a:latin typeface="PT Sans"/>
              <a:ea typeface="PT Sans"/>
              <a:cs typeface="PT Sans"/>
              <a:sym typeface="PT Sans"/>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pic>
        <p:nvPicPr>
          <p:cNvPr id="333" name="Shape 333" descr="https://lh5.googleusercontent.com/BoS_fW_51ZrdzLvd0kohv4rZ97FaTQSQkmS1KNjb_58JbM03b-vSbsuP3-BIEBltoraRwIs5pa0G715N9YqP0Kh6IQoBCrucVVy6AfqaKaZyAljmrz1gmNxCT8f9LAR4p5tx2b3g"/>
          <p:cNvPicPr preferRelativeResize="0">
            <a:picLocks noGrp="1"/>
          </p:cNvPicPr>
          <p:nvPr>
            <p:ph type="body" idx="1"/>
          </p:nvPr>
        </p:nvPicPr>
        <p:blipFill rotWithShape="1">
          <a:blip r:embed="rId3">
            <a:alphaModFix/>
          </a:blip>
          <a:srcRect/>
          <a:stretch/>
        </p:blipFill>
        <p:spPr>
          <a:xfrm>
            <a:off x="1228137" y="1712782"/>
            <a:ext cx="9907768" cy="4010286"/>
          </a:xfrm>
          <a:prstGeom prst="rect">
            <a:avLst/>
          </a:prstGeom>
          <a:noFill/>
          <a:ln>
            <a:noFill/>
          </a:ln>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37"/>
        <p:cNvGrpSpPr/>
        <p:nvPr/>
      </p:nvGrpSpPr>
      <p:grpSpPr>
        <a:xfrm>
          <a:off x="0" y="0"/>
          <a:ext cx="0" cy="0"/>
          <a:chOff x="0" y="0"/>
          <a:chExt cx="0" cy="0"/>
        </a:xfrm>
      </p:grpSpPr>
      <p:sp>
        <p:nvSpPr>
          <p:cNvPr id="338" name="Shape 338"/>
          <p:cNvSpPr txBox="1">
            <a:spLocks noGrp="1"/>
          </p:cNvSpPr>
          <p:nvPr>
            <p:ph type="title"/>
          </p:nvPr>
        </p:nvSpPr>
        <p:spPr>
          <a:xfrm>
            <a:off x="1633283" y="1238390"/>
            <a:ext cx="9949117" cy="968840"/>
          </a:xfrm>
          <a:prstGeom prst="rect">
            <a:avLst/>
          </a:prstGeom>
          <a:noFill/>
          <a:ln>
            <a:noFill/>
          </a:ln>
        </p:spPr>
        <p:txBody>
          <a:bodyPr lIns="0" tIns="0" rIns="0" bIns="0" anchor="t" anchorCtr="0">
            <a:noAutofit/>
          </a:bodyPr>
          <a:lstStyle/>
          <a:p>
            <a:pPr marL="0" marR="0" lvl="0" indent="0" algn="l" rtl="0">
              <a:lnSpc>
                <a:spcPct val="90000"/>
              </a:lnSpc>
              <a:spcBef>
                <a:spcPts val="0"/>
              </a:spcBef>
              <a:buClr>
                <a:srgbClr val="1AB7EA"/>
              </a:buClr>
              <a:buSzPct val="25000"/>
              <a:buFont typeface="PT Sans"/>
              <a:buNone/>
            </a:pPr>
            <a:r>
              <a:rPr lang="en-US" sz="2700" b="1" i="0" u="none" strike="noStrike" cap="none">
                <a:solidFill>
                  <a:srgbClr val="1AB7EA"/>
                </a:solidFill>
                <a:latin typeface="PT Sans"/>
                <a:ea typeface="PT Sans"/>
                <a:cs typeface="PT Sans"/>
                <a:sym typeface="PT Sans"/>
              </a:rPr>
              <a:t>Reporting </a:t>
            </a:r>
          </a:p>
        </p:txBody>
      </p:sp>
      <p:sp>
        <p:nvSpPr>
          <p:cNvPr id="339" name="Shape 339"/>
          <p:cNvSpPr txBox="1">
            <a:spLocks noGrp="1"/>
          </p:cNvSpPr>
          <p:nvPr>
            <p:ph type="body" idx="1"/>
          </p:nvPr>
        </p:nvSpPr>
        <p:spPr>
          <a:xfrm>
            <a:off x="1633283" y="2207231"/>
            <a:ext cx="9949117" cy="3901844"/>
          </a:xfrm>
          <a:prstGeom prst="rect">
            <a:avLst/>
          </a:prstGeom>
          <a:noFill/>
          <a:ln>
            <a:noFill/>
          </a:ln>
        </p:spPr>
        <p:txBody>
          <a:bodyPr lIns="0" tIns="0" rIns="0" bIns="0" anchor="t" anchorCtr="0">
            <a:noAutofit/>
          </a:bodyPr>
          <a:lstStyle/>
          <a:p>
            <a:pPr marL="216000" marR="0" lvl="0" indent="-208380" algn="l" rtl="0">
              <a:lnSpc>
                <a:spcPct val="90000"/>
              </a:lnSpc>
              <a:spcBef>
                <a:spcPts val="0"/>
              </a:spcBef>
              <a:spcAft>
                <a:spcPts val="0"/>
              </a:spcAft>
              <a:buClr>
                <a:schemeClr val="accent1"/>
              </a:buClr>
              <a:buSzPct val="100000"/>
              <a:buFont typeface="Arial"/>
              <a:buChar char="•"/>
            </a:pPr>
            <a:r>
              <a:rPr lang="en-US" sz="2400" b="0" i="0" u="none" strike="noStrike" cap="none">
                <a:solidFill>
                  <a:schemeClr val="dk1"/>
                </a:solidFill>
                <a:latin typeface="PT Sans"/>
                <a:ea typeface="PT Sans"/>
                <a:cs typeface="PT Sans"/>
                <a:sym typeface="PT Sans"/>
              </a:rPr>
              <a:t>Grades reported in both 7 point scale and percentage grades using ToE</a:t>
            </a:r>
          </a:p>
          <a:p>
            <a:pPr marL="216000" marR="0" lvl="0" indent="-208380" algn="l" rtl="0">
              <a:lnSpc>
                <a:spcPct val="90000"/>
              </a:lnSpc>
              <a:spcBef>
                <a:spcPts val="300"/>
              </a:spcBef>
              <a:spcAft>
                <a:spcPts val="0"/>
              </a:spcAft>
              <a:buClr>
                <a:schemeClr val="accent1"/>
              </a:buClr>
              <a:buSzPct val="100000"/>
              <a:buFont typeface="Arial"/>
              <a:buChar char="•"/>
            </a:pPr>
            <a:r>
              <a:rPr lang="en-US" sz="2400" b="0" i="0" u="none" strike="noStrike" cap="none">
                <a:solidFill>
                  <a:schemeClr val="dk1"/>
                </a:solidFill>
                <a:latin typeface="PT Sans"/>
                <a:ea typeface="PT Sans"/>
                <a:cs typeface="PT Sans"/>
                <a:sym typeface="PT Sans"/>
              </a:rPr>
              <a:t>For reporting interim grades in DP to universities, our transcripts show performance in IB and OSSD courses (1-7; 1-100) in June of DP1, January and April of DP2 </a:t>
            </a:r>
          </a:p>
          <a:p>
            <a:pPr marL="216000" marR="0" lvl="0" indent="-208380" algn="l" rtl="0">
              <a:lnSpc>
                <a:spcPct val="90000"/>
              </a:lnSpc>
              <a:spcBef>
                <a:spcPts val="300"/>
              </a:spcBef>
              <a:spcAft>
                <a:spcPts val="0"/>
              </a:spcAft>
              <a:buClr>
                <a:schemeClr val="accent1"/>
              </a:buClr>
              <a:buSzPct val="100000"/>
              <a:buFont typeface="Arial"/>
              <a:buChar char="•"/>
            </a:pPr>
            <a:r>
              <a:rPr lang="en-US" sz="2400" b="0" i="0" u="none" strike="noStrike" cap="none">
                <a:solidFill>
                  <a:schemeClr val="dk1"/>
                </a:solidFill>
                <a:latin typeface="PT Sans"/>
                <a:ea typeface="PT Sans"/>
                <a:cs typeface="PT Sans"/>
                <a:sym typeface="PT Sans"/>
              </a:rPr>
              <a:t>Grades sent to UK and US universities in fall and winter WERE based on record of achievement in program to that point (no adjustment to "predict" performance); however, this is under review.</a:t>
            </a:r>
          </a:p>
          <a:p>
            <a:pPr marL="216000" marR="0" lvl="0" indent="-208380" algn="l" rtl="0">
              <a:lnSpc>
                <a:spcPct val="90000"/>
              </a:lnSpc>
              <a:spcBef>
                <a:spcPts val="300"/>
              </a:spcBef>
              <a:spcAft>
                <a:spcPts val="0"/>
              </a:spcAft>
              <a:buClr>
                <a:schemeClr val="accent1"/>
              </a:buClr>
              <a:buSzPct val="100000"/>
              <a:buFont typeface="Arial"/>
              <a:buChar char="•"/>
            </a:pPr>
            <a:r>
              <a:rPr lang="en-US" sz="2400" b="0" i="0" u="none" strike="noStrike" cap="none">
                <a:solidFill>
                  <a:schemeClr val="dk1"/>
                </a:solidFill>
                <a:latin typeface="PT Sans"/>
                <a:ea typeface="PT Sans"/>
                <a:cs typeface="PT Sans"/>
                <a:sym typeface="PT Sans"/>
              </a:rPr>
              <a:t>We will send a Ridley transcript in June to universities that require a final transcript before July 1.</a:t>
            </a:r>
          </a:p>
          <a:p>
            <a:pPr marL="216000" marR="0" lvl="0" indent="-208379" algn="l" rtl="0">
              <a:lnSpc>
                <a:spcPct val="90000"/>
              </a:lnSpc>
              <a:spcBef>
                <a:spcPts val="300"/>
              </a:spcBef>
              <a:spcAft>
                <a:spcPts val="0"/>
              </a:spcAft>
              <a:buClr>
                <a:schemeClr val="accent1"/>
              </a:buClr>
              <a:buSzPct val="100000"/>
              <a:buFont typeface="Arial"/>
              <a:buChar char="•"/>
            </a:pPr>
            <a:r>
              <a:rPr lang="en-US" sz="2400" b="0" i="0" u="none" strike="noStrike" cap="none">
                <a:solidFill>
                  <a:schemeClr val="dk1"/>
                </a:solidFill>
                <a:latin typeface="PT Sans"/>
                <a:ea typeface="PT Sans"/>
                <a:cs typeface="PT Sans"/>
                <a:sym typeface="PT Sans"/>
              </a:rPr>
              <a:t>Students can choose which qualifications they wish to present to universities.</a:t>
            </a:r>
          </a:p>
          <a:p>
            <a:pPr marL="0" marR="0" lvl="0" indent="0" algn="l" rtl="0">
              <a:lnSpc>
                <a:spcPct val="90000"/>
              </a:lnSpc>
              <a:spcBef>
                <a:spcPts val="300"/>
              </a:spcBef>
              <a:buClr>
                <a:schemeClr val="accent1"/>
              </a:buClr>
              <a:buSzPct val="25000"/>
              <a:buFont typeface="Arial"/>
              <a:buNone/>
            </a:pPr>
            <a:r>
              <a:rPr lang="en-US" sz="1800" b="0" i="0" u="none" strike="noStrike" cap="none">
                <a:solidFill>
                  <a:schemeClr val="dk1"/>
                </a:solidFill>
                <a:latin typeface="PT Sans"/>
                <a:ea typeface="PT Sans"/>
                <a:cs typeface="PT Sans"/>
                <a:sym typeface="PT Sans"/>
              </a:rPr>
              <a:t/>
            </a:r>
            <a:br>
              <a:rPr lang="en-US" sz="1800" b="0" i="0" u="none" strike="noStrike" cap="none">
                <a:solidFill>
                  <a:schemeClr val="dk1"/>
                </a:solidFill>
                <a:latin typeface="PT Sans"/>
                <a:ea typeface="PT Sans"/>
                <a:cs typeface="PT Sans"/>
                <a:sym typeface="PT Sans"/>
              </a:rPr>
            </a:br>
            <a:endParaRPr lang="en-US" sz="1800" b="0" i="0" u="none" strike="noStrike" cap="none">
              <a:solidFill>
                <a:schemeClr val="dk1"/>
              </a:solidFill>
              <a:latin typeface="PT Sans"/>
              <a:ea typeface="PT Sans"/>
              <a:cs typeface="PT Sans"/>
              <a:sym typeface="PT Sans"/>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sp>
        <p:nvSpPr>
          <p:cNvPr id="344" name="Shape 344"/>
          <p:cNvSpPr txBox="1">
            <a:spLocks noGrp="1"/>
          </p:cNvSpPr>
          <p:nvPr>
            <p:ph type="title"/>
          </p:nvPr>
        </p:nvSpPr>
        <p:spPr>
          <a:xfrm>
            <a:off x="1633283" y="1238390"/>
            <a:ext cx="9949117" cy="968840"/>
          </a:xfrm>
          <a:prstGeom prst="rect">
            <a:avLst/>
          </a:prstGeom>
          <a:noFill/>
          <a:ln>
            <a:noFill/>
          </a:ln>
        </p:spPr>
        <p:txBody>
          <a:bodyPr lIns="0" tIns="0" rIns="0" bIns="0" anchor="t" anchorCtr="0">
            <a:noAutofit/>
          </a:bodyPr>
          <a:lstStyle/>
          <a:p>
            <a:pPr marL="0" marR="0" lvl="0" indent="0" algn="l" rtl="0">
              <a:lnSpc>
                <a:spcPct val="90000"/>
              </a:lnSpc>
              <a:spcBef>
                <a:spcPts val="0"/>
              </a:spcBef>
              <a:buClr>
                <a:srgbClr val="1AB7EA"/>
              </a:buClr>
              <a:buSzPct val="25000"/>
              <a:buFont typeface="PT Sans"/>
              <a:buNone/>
            </a:pPr>
            <a:r>
              <a:rPr lang="en-US" sz="2700" b="1" i="0" u="none" strike="noStrike" cap="none">
                <a:solidFill>
                  <a:srgbClr val="1AB7EA"/>
                </a:solidFill>
                <a:latin typeface="PT Sans"/>
                <a:ea typeface="PT Sans"/>
                <a:cs typeface="PT Sans"/>
                <a:sym typeface="PT Sans"/>
              </a:rPr>
              <a:t>Biggest Challenges and Solutions at Ridley College</a:t>
            </a:r>
          </a:p>
        </p:txBody>
      </p:sp>
      <p:sp>
        <p:nvSpPr>
          <p:cNvPr id="345" name="Shape 345"/>
          <p:cNvSpPr txBox="1">
            <a:spLocks noGrp="1"/>
          </p:cNvSpPr>
          <p:nvPr>
            <p:ph type="body" idx="1"/>
          </p:nvPr>
        </p:nvSpPr>
        <p:spPr>
          <a:xfrm>
            <a:off x="1633283" y="2128119"/>
            <a:ext cx="9949117" cy="3901844"/>
          </a:xfrm>
          <a:prstGeom prst="rect">
            <a:avLst/>
          </a:prstGeom>
          <a:noFill/>
          <a:ln>
            <a:noFill/>
          </a:ln>
        </p:spPr>
        <p:txBody>
          <a:bodyPr lIns="0" tIns="0" rIns="0" bIns="0" anchor="t" anchorCtr="0">
            <a:noAutofit/>
          </a:bodyPr>
          <a:lstStyle/>
          <a:p>
            <a:pPr marL="216000" marR="0" lvl="0" indent="-190600" algn="l" rtl="0">
              <a:lnSpc>
                <a:spcPct val="90000"/>
              </a:lnSpc>
              <a:spcBef>
                <a:spcPts val="0"/>
              </a:spcBef>
              <a:spcAft>
                <a:spcPts val="0"/>
              </a:spcAft>
              <a:buClr>
                <a:schemeClr val="accent1"/>
              </a:buClr>
              <a:buSzPct val="100000"/>
              <a:buFont typeface="Arial"/>
              <a:buChar char="•"/>
            </a:pPr>
            <a:r>
              <a:rPr lang="en-US" sz="2400" b="0" i="0" u="none" strike="noStrike" cap="none">
                <a:solidFill>
                  <a:schemeClr val="dk1"/>
                </a:solidFill>
                <a:latin typeface="PT Sans"/>
                <a:ea typeface="PT Sans"/>
                <a:cs typeface="PT Sans"/>
                <a:sym typeface="PT Sans"/>
              </a:rPr>
              <a:t>Not burning out our students.</a:t>
            </a:r>
          </a:p>
          <a:p>
            <a:pPr marL="0" marR="0" lvl="0" indent="0" algn="l" rtl="0">
              <a:lnSpc>
                <a:spcPct val="90000"/>
              </a:lnSpc>
              <a:spcBef>
                <a:spcPts val="300"/>
              </a:spcBef>
              <a:spcAft>
                <a:spcPts val="0"/>
              </a:spcAft>
              <a:buClr>
                <a:schemeClr val="accent1"/>
              </a:buClr>
              <a:buSzPct val="25000"/>
              <a:buFont typeface="Arial"/>
              <a:buNone/>
            </a:pPr>
            <a:endParaRPr sz="2400" b="0" i="0" u="none" strike="noStrike" cap="none">
              <a:solidFill>
                <a:schemeClr val="dk1"/>
              </a:solidFill>
              <a:latin typeface="PT Sans"/>
              <a:ea typeface="PT Sans"/>
              <a:cs typeface="PT Sans"/>
              <a:sym typeface="PT Sans"/>
            </a:endParaRPr>
          </a:p>
          <a:p>
            <a:pPr marL="432000" marR="0" lvl="1" indent="-190699" algn="l" rtl="0">
              <a:lnSpc>
                <a:spcPct val="90000"/>
              </a:lnSpc>
              <a:spcBef>
                <a:spcPts val="300"/>
              </a:spcBef>
              <a:spcAft>
                <a:spcPts val="0"/>
              </a:spcAft>
              <a:buClr>
                <a:schemeClr val="dk1"/>
              </a:buClr>
              <a:buSzPct val="100000"/>
              <a:buFont typeface="Arial"/>
              <a:buChar char="•"/>
            </a:pPr>
            <a:r>
              <a:rPr lang="en-US" sz="2400" b="0" i="0" u="none" strike="noStrike" cap="none">
                <a:solidFill>
                  <a:schemeClr val="dk1"/>
                </a:solidFill>
                <a:latin typeface="PT Sans"/>
                <a:ea typeface="PT Sans"/>
                <a:cs typeface="PT Sans"/>
                <a:sym typeface="PT Sans"/>
              </a:rPr>
              <a:t>Balancing Ridley requirements with rigor of IB. (Master schedule changes and PE/Reslife credit)</a:t>
            </a:r>
          </a:p>
          <a:p>
            <a:pPr marL="216000" marR="0" lvl="1" indent="-99" algn="l" rtl="0">
              <a:lnSpc>
                <a:spcPct val="90000"/>
              </a:lnSpc>
              <a:spcBef>
                <a:spcPts val="300"/>
              </a:spcBef>
              <a:spcAft>
                <a:spcPts val="0"/>
              </a:spcAft>
              <a:buClr>
                <a:schemeClr val="dk1"/>
              </a:buClr>
              <a:buSzPct val="25000"/>
              <a:buFont typeface="Arial"/>
              <a:buNone/>
            </a:pPr>
            <a:endParaRPr sz="2400" b="0" i="0" u="none" strike="noStrike" cap="none">
              <a:solidFill>
                <a:schemeClr val="dk1"/>
              </a:solidFill>
              <a:latin typeface="PT Sans"/>
              <a:ea typeface="PT Sans"/>
              <a:cs typeface="PT Sans"/>
              <a:sym typeface="PT Sans"/>
            </a:endParaRPr>
          </a:p>
          <a:p>
            <a:pPr marL="432000" marR="0" lvl="1" indent="-190699" algn="l" rtl="0">
              <a:lnSpc>
                <a:spcPct val="90000"/>
              </a:lnSpc>
              <a:spcBef>
                <a:spcPts val="300"/>
              </a:spcBef>
              <a:spcAft>
                <a:spcPts val="0"/>
              </a:spcAft>
              <a:buClr>
                <a:schemeClr val="dk1"/>
              </a:buClr>
              <a:buSzPct val="100000"/>
              <a:buFont typeface="Arial"/>
              <a:buChar char="•"/>
            </a:pPr>
            <a:r>
              <a:rPr lang="en-US" sz="2400" b="0" i="0" u="none" strike="noStrike" cap="none">
                <a:solidFill>
                  <a:schemeClr val="dk1"/>
                </a:solidFill>
                <a:latin typeface="PT Sans"/>
                <a:ea typeface="PT Sans"/>
                <a:cs typeface="PT Sans"/>
                <a:sym typeface="PT Sans"/>
              </a:rPr>
              <a:t>Making EE and CAS manageable and fun. (EE out of TOK and aligning CAS with IBO)</a:t>
            </a:r>
          </a:p>
          <a:p>
            <a:pPr marL="216000" marR="0" lvl="1" indent="-99" algn="l" rtl="0">
              <a:lnSpc>
                <a:spcPct val="90000"/>
              </a:lnSpc>
              <a:spcBef>
                <a:spcPts val="300"/>
              </a:spcBef>
              <a:spcAft>
                <a:spcPts val="0"/>
              </a:spcAft>
              <a:buClr>
                <a:schemeClr val="dk1"/>
              </a:buClr>
              <a:buSzPct val="25000"/>
              <a:buFont typeface="Arial"/>
              <a:buNone/>
            </a:pPr>
            <a:endParaRPr sz="2400" b="0" i="0" u="none" strike="noStrike" cap="none">
              <a:solidFill>
                <a:schemeClr val="dk1"/>
              </a:solidFill>
              <a:latin typeface="PT Sans"/>
              <a:ea typeface="PT Sans"/>
              <a:cs typeface="PT Sans"/>
              <a:sym typeface="PT Sans"/>
            </a:endParaRPr>
          </a:p>
          <a:p>
            <a:pPr marL="432000" marR="0" lvl="1" indent="-190699" algn="l" rtl="0">
              <a:lnSpc>
                <a:spcPct val="90000"/>
              </a:lnSpc>
              <a:spcBef>
                <a:spcPts val="300"/>
              </a:spcBef>
              <a:spcAft>
                <a:spcPts val="0"/>
              </a:spcAft>
              <a:buClr>
                <a:schemeClr val="dk1"/>
              </a:buClr>
              <a:buSzPct val="100000"/>
              <a:buFont typeface="Arial"/>
              <a:buChar char="•"/>
            </a:pPr>
            <a:r>
              <a:rPr lang="en-US" sz="2400" b="0" i="0" u="none" strike="noStrike" cap="none">
                <a:solidFill>
                  <a:schemeClr val="dk1"/>
                </a:solidFill>
                <a:latin typeface="PT Sans"/>
                <a:ea typeface="PT Sans"/>
                <a:cs typeface="PT Sans"/>
                <a:sym typeface="PT Sans"/>
              </a:rPr>
              <a:t>Making sure full IB diploma students do not have to take an extra course to gain 30 credits. (IDC30 to gain credit for EE, service work and reslife curriculum)</a:t>
            </a:r>
          </a:p>
          <a:p>
            <a:pPr marL="0" marR="0" lvl="0" indent="0" algn="l" rtl="0">
              <a:lnSpc>
                <a:spcPct val="90000"/>
              </a:lnSpc>
              <a:spcBef>
                <a:spcPts val="300"/>
              </a:spcBef>
              <a:buClr>
                <a:schemeClr val="accent1"/>
              </a:buClr>
              <a:buSzPct val="25000"/>
              <a:buFont typeface="Arial"/>
              <a:buNone/>
            </a:pPr>
            <a:r>
              <a:rPr lang="en-US" sz="2000" b="0" i="0" u="none" strike="noStrike" cap="none">
                <a:solidFill>
                  <a:schemeClr val="dk1"/>
                </a:solidFill>
                <a:latin typeface="PT Sans"/>
                <a:ea typeface="PT Sans"/>
                <a:cs typeface="PT Sans"/>
                <a:sym typeface="PT Sans"/>
              </a:rPr>
              <a:t/>
            </a:r>
            <a:br>
              <a:rPr lang="en-US" sz="2000" b="0" i="0" u="none" strike="noStrike" cap="none">
                <a:solidFill>
                  <a:schemeClr val="dk1"/>
                </a:solidFill>
                <a:latin typeface="PT Sans"/>
                <a:ea typeface="PT Sans"/>
                <a:cs typeface="PT Sans"/>
                <a:sym typeface="PT Sans"/>
              </a:rPr>
            </a:br>
            <a:endParaRPr lang="en-US" sz="2000" b="0" i="0" u="none" strike="noStrike" cap="none">
              <a:solidFill>
                <a:schemeClr val="dk1"/>
              </a:solidFill>
              <a:latin typeface="PT Sans"/>
              <a:ea typeface="PT Sans"/>
              <a:cs typeface="PT Sans"/>
              <a:sym typeface="PT Sans"/>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49"/>
        <p:cNvGrpSpPr/>
        <p:nvPr/>
      </p:nvGrpSpPr>
      <p:grpSpPr>
        <a:xfrm>
          <a:off x="0" y="0"/>
          <a:ext cx="0" cy="0"/>
          <a:chOff x="0" y="0"/>
          <a:chExt cx="0" cy="0"/>
        </a:xfrm>
      </p:grpSpPr>
      <p:sp>
        <p:nvSpPr>
          <p:cNvPr id="350" name="Shape 350"/>
          <p:cNvSpPr txBox="1">
            <a:spLocks noGrp="1"/>
          </p:cNvSpPr>
          <p:nvPr>
            <p:ph type="title"/>
          </p:nvPr>
        </p:nvSpPr>
        <p:spPr>
          <a:xfrm>
            <a:off x="1633283" y="1238390"/>
            <a:ext cx="9949117" cy="968840"/>
          </a:xfrm>
          <a:prstGeom prst="rect">
            <a:avLst/>
          </a:prstGeom>
          <a:noFill/>
          <a:ln>
            <a:noFill/>
          </a:ln>
        </p:spPr>
        <p:txBody>
          <a:bodyPr lIns="0" tIns="0" rIns="0" bIns="0" anchor="t" anchorCtr="0">
            <a:noAutofit/>
          </a:bodyPr>
          <a:lstStyle/>
          <a:p>
            <a:pPr marL="0" marR="0" lvl="0" indent="0" algn="l" rtl="0">
              <a:lnSpc>
                <a:spcPct val="90000"/>
              </a:lnSpc>
              <a:spcBef>
                <a:spcPts val="0"/>
              </a:spcBef>
              <a:buClr>
                <a:srgbClr val="1AB7EA"/>
              </a:buClr>
              <a:buSzPct val="25000"/>
              <a:buFont typeface="PT Sans"/>
              <a:buNone/>
            </a:pPr>
            <a:r>
              <a:rPr lang="en-US" sz="2700" b="1" i="0" u="none" strike="noStrike" cap="none">
                <a:solidFill>
                  <a:srgbClr val="1AB7EA"/>
                </a:solidFill>
                <a:latin typeface="PT Sans"/>
                <a:ea typeface="PT Sans"/>
                <a:cs typeface="PT Sans"/>
                <a:sym typeface="PT Sans"/>
              </a:rPr>
              <a:t>Biggest Challenges and Solutions at Ridley College</a:t>
            </a:r>
          </a:p>
        </p:txBody>
      </p:sp>
      <p:sp>
        <p:nvSpPr>
          <p:cNvPr id="351" name="Shape 351"/>
          <p:cNvSpPr txBox="1">
            <a:spLocks noGrp="1"/>
          </p:cNvSpPr>
          <p:nvPr>
            <p:ph type="body" idx="1"/>
          </p:nvPr>
        </p:nvSpPr>
        <p:spPr>
          <a:xfrm>
            <a:off x="1633283" y="2289483"/>
            <a:ext cx="9949117" cy="3901844"/>
          </a:xfrm>
          <a:prstGeom prst="rect">
            <a:avLst/>
          </a:prstGeom>
          <a:noFill/>
          <a:ln>
            <a:noFill/>
          </a:ln>
        </p:spPr>
        <p:txBody>
          <a:bodyPr lIns="0" tIns="0" rIns="0" bIns="0" anchor="t" anchorCtr="0">
            <a:noAutofit/>
          </a:bodyPr>
          <a:lstStyle/>
          <a:p>
            <a:pPr marL="216000" marR="0" lvl="0" indent="-190600" algn="l" rtl="0">
              <a:lnSpc>
                <a:spcPct val="90000"/>
              </a:lnSpc>
              <a:spcBef>
                <a:spcPts val="0"/>
              </a:spcBef>
              <a:spcAft>
                <a:spcPts val="0"/>
              </a:spcAft>
              <a:buClr>
                <a:schemeClr val="accent1"/>
              </a:buClr>
              <a:buSzPct val="100000"/>
              <a:buFont typeface="Arial"/>
              <a:buChar char="•"/>
            </a:pPr>
            <a:r>
              <a:rPr lang="en-US" sz="2400" b="0" i="0" u="none" strike="noStrike" cap="none">
                <a:solidFill>
                  <a:schemeClr val="dk1"/>
                </a:solidFill>
                <a:latin typeface="PT Sans"/>
                <a:ea typeface="PT Sans"/>
                <a:cs typeface="PT Sans"/>
                <a:sym typeface="PT Sans"/>
              </a:rPr>
              <a:t>Working with math sequence to make Math SL/HL or Adv. Functions easily accessible to our students in gr. 11. (Summer school at Ridley and earning Gr. 10 Math in Gr. 9).</a:t>
            </a:r>
          </a:p>
          <a:p>
            <a:pPr marL="216000" marR="0" lvl="0" indent="-216000" algn="l" rtl="0">
              <a:lnSpc>
                <a:spcPct val="90000"/>
              </a:lnSpc>
              <a:spcBef>
                <a:spcPts val="300"/>
              </a:spcBef>
              <a:spcAft>
                <a:spcPts val="0"/>
              </a:spcAft>
              <a:buClr>
                <a:schemeClr val="accent1"/>
              </a:buClr>
              <a:buSzPct val="116666"/>
              <a:buFont typeface="Arial"/>
              <a:buNone/>
            </a:pPr>
            <a:endParaRPr sz="2400" b="0" i="0" u="none" strike="noStrike" cap="none">
              <a:solidFill>
                <a:schemeClr val="dk1"/>
              </a:solidFill>
              <a:latin typeface="PT Sans"/>
              <a:ea typeface="PT Sans"/>
              <a:cs typeface="PT Sans"/>
              <a:sym typeface="PT Sans"/>
            </a:endParaRPr>
          </a:p>
          <a:p>
            <a:pPr marL="216000" marR="0" lvl="0" indent="-190600" algn="l" rtl="0">
              <a:lnSpc>
                <a:spcPct val="90000"/>
              </a:lnSpc>
              <a:spcBef>
                <a:spcPts val="300"/>
              </a:spcBef>
              <a:spcAft>
                <a:spcPts val="0"/>
              </a:spcAft>
              <a:buClr>
                <a:schemeClr val="accent1"/>
              </a:buClr>
              <a:buSzPct val="100000"/>
              <a:buFont typeface="Arial"/>
              <a:buChar char="•"/>
            </a:pPr>
            <a:r>
              <a:rPr lang="en-US" sz="2400" b="0" i="0" u="none" strike="noStrike" cap="none">
                <a:solidFill>
                  <a:schemeClr val="dk1"/>
                </a:solidFill>
                <a:latin typeface="PT Sans"/>
                <a:ea typeface="PT Sans"/>
                <a:cs typeface="PT Sans"/>
                <a:sym typeface="PT Sans"/>
              </a:rPr>
              <a:t>Accurately handling our anticipated and predicted scores for university reporting. (Assess as IB then translate to OSSD).</a:t>
            </a:r>
          </a:p>
          <a:p>
            <a:pPr marL="216000" marR="0" lvl="0" indent="-216000" algn="l" rtl="0">
              <a:lnSpc>
                <a:spcPct val="90000"/>
              </a:lnSpc>
              <a:spcBef>
                <a:spcPts val="300"/>
              </a:spcBef>
              <a:buClr>
                <a:schemeClr val="accent1"/>
              </a:buClr>
              <a:buSzPct val="140000"/>
              <a:buFont typeface="Arial"/>
              <a:buNone/>
            </a:pPr>
            <a:endParaRPr sz="2000" b="0" i="0" u="none" strike="noStrike" cap="none">
              <a:solidFill>
                <a:schemeClr val="dk1"/>
              </a:solidFill>
              <a:latin typeface="PT Sans"/>
              <a:ea typeface="PT Sans"/>
              <a:cs typeface="PT Sans"/>
              <a:sym typeface="PT Sans"/>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Shape 173"/>
          <p:cNvSpPr txBox="1">
            <a:spLocks noGrp="1"/>
          </p:cNvSpPr>
          <p:nvPr>
            <p:ph type="title"/>
          </p:nvPr>
        </p:nvSpPr>
        <p:spPr>
          <a:xfrm>
            <a:off x="1633283" y="1238390"/>
            <a:ext cx="9949117" cy="968840"/>
          </a:xfrm>
          <a:prstGeom prst="rect">
            <a:avLst/>
          </a:prstGeom>
          <a:noFill/>
          <a:ln>
            <a:noFill/>
          </a:ln>
        </p:spPr>
        <p:txBody>
          <a:bodyPr lIns="0" tIns="0" rIns="0" bIns="0" anchor="t" anchorCtr="0">
            <a:noAutofit/>
          </a:bodyPr>
          <a:lstStyle/>
          <a:p>
            <a:pPr marL="0" marR="0" lvl="0" indent="0" algn="l" rtl="0">
              <a:lnSpc>
                <a:spcPct val="90000"/>
              </a:lnSpc>
              <a:spcBef>
                <a:spcPts val="0"/>
              </a:spcBef>
              <a:buClr>
                <a:srgbClr val="1AB7EA"/>
              </a:buClr>
              <a:buSzPct val="25000"/>
              <a:buFont typeface="PT Sans"/>
              <a:buNone/>
            </a:pPr>
            <a:r>
              <a:rPr lang="en-US" sz="2700" b="1" i="0" u="none" strike="noStrike" cap="none">
                <a:solidFill>
                  <a:srgbClr val="1AB7EA"/>
                </a:solidFill>
                <a:latin typeface="PT Sans"/>
                <a:ea typeface="PT Sans"/>
                <a:cs typeface="PT Sans"/>
                <a:sym typeface="PT Sans"/>
              </a:rPr>
              <a:t>Session Panelists</a:t>
            </a:r>
          </a:p>
        </p:txBody>
      </p:sp>
      <p:sp>
        <p:nvSpPr>
          <p:cNvPr id="174" name="Shape 174"/>
          <p:cNvSpPr txBox="1">
            <a:spLocks noGrp="1"/>
          </p:cNvSpPr>
          <p:nvPr>
            <p:ph type="body" idx="1"/>
          </p:nvPr>
        </p:nvSpPr>
        <p:spPr>
          <a:xfrm>
            <a:off x="1633283" y="1977511"/>
            <a:ext cx="9949117" cy="3901844"/>
          </a:xfrm>
          <a:prstGeom prst="rect">
            <a:avLst/>
          </a:prstGeom>
          <a:noFill/>
          <a:ln>
            <a:noFill/>
          </a:ln>
        </p:spPr>
        <p:txBody>
          <a:bodyPr lIns="0" tIns="0" rIns="0" bIns="0" anchor="t" anchorCtr="0">
            <a:noAutofit/>
          </a:bodyPr>
          <a:lstStyle/>
          <a:p>
            <a:pPr marL="0" marR="0" lvl="0" indent="0" algn="l" rtl="0">
              <a:lnSpc>
                <a:spcPct val="90000"/>
              </a:lnSpc>
              <a:spcBef>
                <a:spcPts val="0"/>
              </a:spcBef>
              <a:spcAft>
                <a:spcPts val="0"/>
              </a:spcAft>
              <a:buClr>
                <a:schemeClr val="accent1"/>
              </a:buClr>
              <a:buSzPct val="25000"/>
              <a:buFont typeface="Arial"/>
              <a:buNone/>
            </a:pPr>
            <a:endParaRPr sz="2400" b="0" i="0" u="none" strike="noStrike" cap="none">
              <a:solidFill>
                <a:schemeClr val="dk1"/>
              </a:solidFill>
              <a:latin typeface="PT Sans"/>
              <a:ea typeface="PT Sans"/>
              <a:cs typeface="PT Sans"/>
              <a:sym typeface="PT Sans"/>
            </a:endParaRPr>
          </a:p>
          <a:p>
            <a:pPr marL="216000" marR="0" lvl="0" indent="-216000" algn="l" rtl="0">
              <a:lnSpc>
                <a:spcPct val="90000"/>
              </a:lnSpc>
              <a:spcBef>
                <a:spcPts val="300"/>
              </a:spcBef>
              <a:spcAft>
                <a:spcPts val="0"/>
              </a:spcAft>
              <a:buClr>
                <a:schemeClr val="accent1"/>
              </a:buClr>
              <a:buSzPct val="140000"/>
              <a:buFont typeface="Arial"/>
              <a:buChar char="•"/>
            </a:pPr>
            <a:r>
              <a:rPr lang="en-US" sz="2400" b="1" i="0" u="none" strike="noStrike" cap="none">
                <a:solidFill>
                  <a:schemeClr val="dk1"/>
                </a:solidFill>
                <a:latin typeface="PT Sans"/>
                <a:ea typeface="PT Sans"/>
                <a:cs typeface="PT Sans"/>
                <a:sym typeface="PT Sans"/>
              </a:rPr>
              <a:t>Anne Dale</a:t>
            </a:r>
            <a:r>
              <a:rPr lang="en-US" sz="2400" b="0" i="0" u="none" strike="noStrike" cap="none">
                <a:solidFill>
                  <a:schemeClr val="dk1"/>
                </a:solidFill>
                <a:latin typeface="PT Sans"/>
                <a:ea typeface="PT Sans"/>
                <a:cs typeface="PT Sans"/>
                <a:sym typeface="PT Sans"/>
              </a:rPr>
              <a:t>, Weston Collegiate Institute, IB Coordinator</a:t>
            </a:r>
          </a:p>
          <a:p>
            <a:pPr marL="0" marR="0" lvl="0" indent="0" algn="l" rtl="0">
              <a:lnSpc>
                <a:spcPct val="90000"/>
              </a:lnSpc>
              <a:spcBef>
                <a:spcPts val="300"/>
              </a:spcBef>
              <a:spcAft>
                <a:spcPts val="0"/>
              </a:spcAft>
              <a:buClr>
                <a:schemeClr val="accent1"/>
              </a:buClr>
              <a:buSzPct val="25000"/>
              <a:buFont typeface="Arial"/>
              <a:buNone/>
            </a:pPr>
            <a:endParaRPr sz="2400" b="0" i="0" u="none" strike="noStrike" cap="none">
              <a:solidFill>
                <a:schemeClr val="dk1"/>
              </a:solidFill>
              <a:latin typeface="PT Sans"/>
              <a:ea typeface="PT Sans"/>
              <a:cs typeface="PT Sans"/>
              <a:sym typeface="PT Sans"/>
            </a:endParaRPr>
          </a:p>
          <a:p>
            <a:pPr marL="216000" marR="0" lvl="0" indent="-216000" algn="l" rtl="0">
              <a:lnSpc>
                <a:spcPct val="90000"/>
              </a:lnSpc>
              <a:spcBef>
                <a:spcPts val="300"/>
              </a:spcBef>
              <a:spcAft>
                <a:spcPts val="0"/>
              </a:spcAft>
              <a:buClr>
                <a:schemeClr val="accent1"/>
              </a:buClr>
              <a:buSzPct val="140000"/>
              <a:buFont typeface="Arial"/>
              <a:buChar char="•"/>
            </a:pPr>
            <a:r>
              <a:rPr lang="en-US" sz="2400" b="1" i="0" u="none" strike="noStrike" cap="none">
                <a:solidFill>
                  <a:schemeClr val="dk1"/>
                </a:solidFill>
                <a:latin typeface="PT Sans"/>
                <a:ea typeface="PT Sans"/>
                <a:cs typeface="PT Sans"/>
                <a:sym typeface="PT Sans"/>
              </a:rPr>
              <a:t>Lewis Harthun, </a:t>
            </a:r>
            <a:r>
              <a:rPr lang="en-US" sz="2400" b="0" i="0" u="none" strike="noStrike" cap="none">
                <a:solidFill>
                  <a:schemeClr val="dk1"/>
                </a:solidFill>
                <a:latin typeface="PT Sans"/>
                <a:ea typeface="PT Sans"/>
                <a:cs typeface="PT Sans"/>
                <a:sym typeface="PT Sans"/>
              </a:rPr>
              <a:t>Colonel By Secondary School, International Baccalaureate Coordinator</a:t>
            </a:r>
          </a:p>
          <a:p>
            <a:pPr marL="0" marR="0" lvl="0" indent="0" algn="l" rtl="0">
              <a:lnSpc>
                <a:spcPct val="90000"/>
              </a:lnSpc>
              <a:spcBef>
                <a:spcPts val="300"/>
              </a:spcBef>
              <a:spcAft>
                <a:spcPts val="0"/>
              </a:spcAft>
              <a:buClr>
                <a:schemeClr val="accent1"/>
              </a:buClr>
              <a:buSzPct val="25000"/>
              <a:buFont typeface="Arial"/>
              <a:buNone/>
            </a:pPr>
            <a:endParaRPr sz="2400" b="0" i="0" u="none" strike="noStrike" cap="none">
              <a:solidFill>
                <a:schemeClr val="dk1"/>
              </a:solidFill>
              <a:latin typeface="PT Sans"/>
              <a:ea typeface="PT Sans"/>
              <a:cs typeface="PT Sans"/>
              <a:sym typeface="PT Sans"/>
            </a:endParaRPr>
          </a:p>
          <a:p>
            <a:pPr marL="216000" marR="0" lvl="0" indent="-216000" algn="l" rtl="0">
              <a:lnSpc>
                <a:spcPct val="90000"/>
              </a:lnSpc>
              <a:spcBef>
                <a:spcPts val="300"/>
              </a:spcBef>
              <a:spcAft>
                <a:spcPts val="0"/>
              </a:spcAft>
              <a:buClr>
                <a:schemeClr val="accent1"/>
              </a:buClr>
              <a:buSzPct val="140000"/>
              <a:buFont typeface="Arial"/>
              <a:buChar char="•"/>
            </a:pPr>
            <a:r>
              <a:rPr lang="en-US" sz="2400" b="1" i="0" u="none" strike="noStrike" cap="none">
                <a:solidFill>
                  <a:schemeClr val="dk1"/>
                </a:solidFill>
                <a:latin typeface="PT Sans"/>
                <a:ea typeface="PT Sans"/>
                <a:cs typeface="PT Sans"/>
                <a:sym typeface="PT Sans"/>
              </a:rPr>
              <a:t>Kirk Mitchell</a:t>
            </a:r>
            <a:r>
              <a:rPr lang="en-US" sz="2400" b="0" i="0" u="none" strike="noStrike" cap="none">
                <a:solidFill>
                  <a:schemeClr val="dk1"/>
                </a:solidFill>
                <a:latin typeface="PT Sans"/>
                <a:ea typeface="PT Sans"/>
                <a:cs typeface="PT Sans"/>
                <a:sym typeface="PT Sans"/>
              </a:rPr>
              <a:t>, Ridley College, HS Guidance and College Counsellor</a:t>
            </a:r>
          </a:p>
          <a:p>
            <a:pPr marL="0" marR="0" lvl="0" indent="0" algn="l" rtl="0">
              <a:lnSpc>
                <a:spcPct val="90000"/>
              </a:lnSpc>
              <a:spcBef>
                <a:spcPts val="300"/>
              </a:spcBef>
              <a:spcAft>
                <a:spcPts val="0"/>
              </a:spcAft>
              <a:buClr>
                <a:schemeClr val="accent1"/>
              </a:buClr>
              <a:buSzPct val="25000"/>
              <a:buFont typeface="Arial"/>
              <a:buNone/>
            </a:pPr>
            <a:endParaRPr sz="2400" b="0" i="0" u="none" strike="noStrike" cap="none">
              <a:solidFill>
                <a:schemeClr val="dk1"/>
              </a:solidFill>
              <a:latin typeface="PT Sans"/>
              <a:ea typeface="PT Sans"/>
              <a:cs typeface="PT Sans"/>
              <a:sym typeface="PT Sans"/>
            </a:endParaRPr>
          </a:p>
          <a:p>
            <a:pPr marL="216000" marR="0" lvl="0" indent="-216000" algn="l" rtl="0">
              <a:lnSpc>
                <a:spcPct val="90000"/>
              </a:lnSpc>
              <a:spcBef>
                <a:spcPts val="300"/>
              </a:spcBef>
              <a:spcAft>
                <a:spcPts val="0"/>
              </a:spcAft>
              <a:buClr>
                <a:schemeClr val="accent1"/>
              </a:buClr>
              <a:buSzPct val="140000"/>
              <a:buFont typeface="Arial"/>
              <a:buChar char="•"/>
            </a:pPr>
            <a:r>
              <a:rPr lang="en-US" sz="2400" b="1" i="0" u="none" strike="noStrike" cap="none">
                <a:solidFill>
                  <a:schemeClr val="dk1"/>
                </a:solidFill>
                <a:latin typeface="PT Sans"/>
                <a:ea typeface="PT Sans"/>
                <a:cs typeface="PT Sans"/>
                <a:sym typeface="PT Sans"/>
              </a:rPr>
              <a:t>Katherine Ridout</a:t>
            </a:r>
            <a:r>
              <a:rPr lang="en-US" sz="2400" b="0" i="0" u="none" strike="noStrike" cap="none">
                <a:solidFill>
                  <a:schemeClr val="dk1"/>
                </a:solidFill>
                <a:latin typeface="PT Sans"/>
                <a:ea typeface="PT Sans"/>
                <a:cs typeface="PT Sans"/>
                <a:sym typeface="PT Sans"/>
              </a:rPr>
              <a:t>, Upper Canada College, Director of University Counselling</a:t>
            </a:r>
          </a:p>
          <a:p>
            <a:pPr marL="216000" marR="0" lvl="0" indent="-216000" algn="l" rtl="0">
              <a:lnSpc>
                <a:spcPct val="90000"/>
              </a:lnSpc>
              <a:spcBef>
                <a:spcPts val="300"/>
              </a:spcBef>
              <a:spcAft>
                <a:spcPts val="0"/>
              </a:spcAft>
              <a:buClr>
                <a:schemeClr val="accent1"/>
              </a:buClr>
              <a:buSzPct val="140000"/>
              <a:buFont typeface="Arial"/>
              <a:buNone/>
            </a:pPr>
            <a:endParaRPr sz="2400" b="0" i="0" u="none" strike="noStrike" cap="none">
              <a:solidFill>
                <a:schemeClr val="dk1"/>
              </a:solidFill>
              <a:latin typeface="PT Sans"/>
              <a:ea typeface="PT Sans"/>
              <a:cs typeface="PT Sans"/>
              <a:sym typeface="PT Sans"/>
            </a:endParaRPr>
          </a:p>
          <a:p>
            <a:pPr marL="216000" marR="0" lvl="0" indent="-216000" algn="l" rtl="0">
              <a:lnSpc>
                <a:spcPct val="90000"/>
              </a:lnSpc>
              <a:spcBef>
                <a:spcPts val="300"/>
              </a:spcBef>
              <a:spcAft>
                <a:spcPts val="0"/>
              </a:spcAft>
              <a:buClr>
                <a:schemeClr val="accent1"/>
              </a:buClr>
              <a:buSzPct val="140000"/>
              <a:buFont typeface="Arial"/>
              <a:buNone/>
            </a:pPr>
            <a:endParaRPr sz="2400" b="0" i="0" u="none" strike="noStrike" cap="none">
              <a:solidFill>
                <a:schemeClr val="dk1"/>
              </a:solidFill>
              <a:latin typeface="PT Sans"/>
              <a:ea typeface="PT Sans"/>
              <a:cs typeface="PT Sans"/>
              <a:sym typeface="PT Sans"/>
            </a:endParaRPr>
          </a:p>
          <a:p>
            <a:pPr marL="216000" marR="0" lvl="0" indent="-216000" algn="l" rtl="0">
              <a:lnSpc>
                <a:spcPct val="90000"/>
              </a:lnSpc>
              <a:spcBef>
                <a:spcPts val="300"/>
              </a:spcBef>
              <a:buClr>
                <a:schemeClr val="accent1"/>
              </a:buClr>
              <a:buSzPct val="140000"/>
              <a:buFont typeface="Arial"/>
              <a:buNone/>
            </a:pPr>
            <a:endParaRPr sz="2400" b="0" i="0" u="none" strike="noStrike" cap="none">
              <a:solidFill>
                <a:schemeClr val="dk1"/>
              </a:solidFill>
              <a:latin typeface="PT Sans"/>
              <a:ea typeface="PT Sans"/>
              <a:cs typeface="PT Sans"/>
              <a:sym typeface="PT Sans"/>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sp>
        <p:nvSpPr>
          <p:cNvPr id="356" name="Shape 356"/>
          <p:cNvSpPr txBox="1">
            <a:spLocks noGrp="1"/>
          </p:cNvSpPr>
          <p:nvPr>
            <p:ph type="ctrTitle"/>
          </p:nvPr>
        </p:nvSpPr>
        <p:spPr>
          <a:xfrm>
            <a:off x="2209800" y="3634907"/>
            <a:ext cx="7772400" cy="1832100"/>
          </a:xfrm>
          <a:prstGeom prst="rect">
            <a:avLst/>
          </a:prstGeom>
          <a:noFill/>
          <a:ln>
            <a:noFill/>
          </a:ln>
        </p:spPr>
        <p:txBody>
          <a:bodyPr lIns="0" tIns="0" rIns="0" bIns="0" anchor="t" anchorCtr="0">
            <a:noAutofit/>
          </a:bodyPr>
          <a:lstStyle/>
          <a:p>
            <a:pPr marL="0" marR="0" lvl="0" indent="0" algn="ctr" rtl="0">
              <a:lnSpc>
                <a:spcPct val="90000"/>
              </a:lnSpc>
              <a:spcBef>
                <a:spcPts val="0"/>
              </a:spcBef>
              <a:buClr>
                <a:srgbClr val="1AB7EA"/>
              </a:buClr>
              <a:buSzPct val="25000"/>
              <a:buFont typeface="PT Sans"/>
              <a:buNone/>
            </a:pPr>
            <a:r>
              <a:rPr lang="en-US" sz="3200"/>
              <a:t>Colonel By Secondary School</a:t>
            </a:r>
          </a:p>
        </p:txBody>
      </p:sp>
      <p:sp>
        <p:nvSpPr>
          <p:cNvPr id="357" name="Shape 357"/>
          <p:cNvSpPr txBox="1">
            <a:spLocks noGrp="1"/>
          </p:cNvSpPr>
          <p:nvPr>
            <p:ph type="subTitle" idx="1"/>
          </p:nvPr>
        </p:nvSpPr>
        <p:spPr>
          <a:xfrm>
            <a:off x="2895600" y="4343400"/>
            <a:ext cx="6400800" cy="1295400"/>
          </a:xfrm>
          <a:prstGeom prst="rect">
            <a:avLst/>
          </a:prstGeom>
          <a:noFill/>
          <a:ln>
            <a:noFill/>
          </a:ln>
        </p:spPr>
        <p:txBody>
          <a:bodyPr lIns="0" tIns="0" rIns="0" bIns="0" anchor="b" anchorCtr="0">
            <a:noAutofit/>
          </a:bodyPr>
          <a:lstStyle/>
          <a:p>
            <a:pPr marL="0" marR="0" lvl="0" indent="0" algn="ctr" rtl="0">
              <a:lnSpc>
                <a:spcPct val="90000"/>
              </a:lnSpc>
              <a:spcBef>
                <a:spcPts val="0"/>
              </a:spcBef>
              <a:buClr>
                <a:schemeClr val="accent1"/>
              </a:buClr>
              <a:buSzPct val="25000"/>
              <a:buFont typeface="Arial"/>
              <a:buNone/>
            </a:pPr>
            <a:endParaRPr sz="1350" b="0" i="0" u="none" strike="noStrike" cap="none">
              <a:solidFill>
                <a:schemeClr val="dk1"/>
              </a:solidFill>
              <a:latin typeface="PT Sans"/>
              <a:ea typeface="PT Sans"/>
              <a:cs typeface="PT Sans"/>
              <a:sym typeface="PT Sans"/>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61"/>
        <p:cNvGrpSpPr/>
        <p:nvPr/>
      </p:nvGrpSpPr>
      <p:grpSpPr>
        <a:xfrm>
          <a:off x="0" y="0"/>
          <a:ext cx="0" cy="0"/>
          <a:chOff x="0" y="0"/>
          <a:chExt cx="0" cy="0"/>
        </a:xfrm>
      </p:grpSpPr>
      <p:sp>
        <p:nvSpPr>
          <p:cNvPr id="362" name="Shape 362"/>
          <p:cNvSpPr txBox="1">
            <a:spLocks noGrp="1"/>
          </p:cNvSpPr>
          <p:nvPr>
            <p:ph type="title"/>
          </p:nvPr>
        </p:nvSpPr>
        <p:spPr>
          <a:xfrm>
            <a:off x="1601009" y="1227632"/>
            <a:ext cx="9949200" cy="968700"/>
          </a:xfrm>
          <a:prstGeom prst="rect">
            <a:avLst/>
          </a:prstGeom>
          <a:noFill/>
          <a:ln>
            <a:noFill/>
          </a:ln>
        </p:spPr>
        <p:txBody>
          <a:bodyPr lIns="0" tIns="0" rIns="0" bIns="0" anchor="t" anchorCtr="0">
            <a:noAutofit/>
          </a:bodyPr>
          <a:lstStyle/>
          <a:p>
            <a:pPr marL="0" marR="0" lvl="0" indent="0" algn="l" rtl="0">
              <a:lnSpc>
                <a:spcPct val="90000"/>
              </a:lnSpc>
              <a:spcBef>
                <a:spcPts val="0"/>
              </a:spcBef>
              <a:buClr>
                <a:srgbClr val="1AB7EA"/>
              </a:buClr>
              <a:buSzPct val="25000"/>
              <a:buFont typeface="PT Sans"/>
              <a:buNone/>
            </a:pPr>
            <a:r>
              <a:rPr lang="en-US" sz="2700" b="1" i="0" u="none" strike="noStrike" cap="none">
                <a:solidFill>
                  <a:srgbClr val="1AB7EA"/>
                </a:solidFill>
                <a:latin typeface="PT Sans"/>
                <a:ea typeface="PT Sans"/>
                <a:cs typeface="PT Sans"/>
                <a:sym typeface="PT Sans"/>
              </a:rPr>
              <a:t>School Profile</a:t>
            </a:r>
          </a:p>
        </p:txBody>
      </p:sp>
      <p:sp>
        <p:nvSpPr>
          <p:cNvPr id="363" name="Shape 363"/>
          <p:cNvSpPr txBox="1">
            <a:spLocks noGrp="1"/>
          </p:cNvSpPr>
          <p:nvPr>
            <p:ph type="body" idx="1"/>
          </p:nvPr>
        </p:nvSpPr>
        <p:spPr>
          <a:xfrm>
            <a:off x="1601011" y="2063573"/>
            <a:ext cx="9949200" cy="3901800"/>
          </a:xfrm>
          <a:prstGeom prst="rect">
            <a:avLst/>
          </a:prstGeom>
          <a:noFill/>
          <a:ln>
            <a:noFill/>
          </a:ln>
        </p:spPr>
        <p:txBody>
          <a:bodyPr lIns="0" tIns="0" rIns="0" bIns="0" anchor="t" anchorCtr="0">
            <a:noAutofit/>
          </a:bodyPr>
          <a:lstStyle/>
          <a:p>
            <a:pPr marL="216000" marR="0" lvl="0" indent="-216000" algn="l" rtl="0">
              <a:lnSpc>
                <a:spcPct val="90000"/>
              </a:lnSpc>
              <a:spcBef>
                <a:spcPts val="0"/>
              </a:spcBef>
              <a:spcAft>
                <a:spcPts val="0"/>
              </a:spcAft>
              <a:buClr>
                <a:schemeClr val="accent1"/>
              </a:buClr>
              <a:buSzPct val="140000"/>
              <a:buFont typeface="Arial"/>
              <a:buChar char="•"/>
            </a:pPr>
            <a:r>
              <a:rPr lang="en-US" sz="2000"/>
              <a:t>Public school</a:t>
            </a:r>
          </a:p>
          <a:p>
            <a:pPr marL="0" marR="0" lvl="0" indent="0" algn="l" rtl="0">
              <a:lnSpc>
                <a:spcPct val="90000"/>
              </a:lnSpc>
              <a:spcBef>
                <a:spcPts val="300"/>
              </a:spcBef>
              <a:spcAft>
                <a:spcPts val="0"/>
              </a:spcAft>
              <a:buClr>
                <a:schemeClr val="accent1"/>
              </a:buClr>
              <a:buSzPct val="25000"/>
              <a:buFont typeface="Arial"/>
              <a:buNone/>
            </a:pPr>
            <a:endParaRPr sz="1800" b="0" i="0" u="none" strike="noStrike" cap="none">
              <a:solidFill>
                <a:schemeClr val="dk1"/>
              </a:solidFill>
              <a:latin typeface="PT Sans"/>
              <a:ea typeface="PT Sans"/>
              <a:cs typeface="PT Sans"/>
              <a:sym typeface="PT Sans"/>
            </a:endParaRPr>
          </a:p>
          <a:p>
            <a:pPr marL="216000" marR="0" lvl="0" indent="-190600" algn="l" rtl="0">
              <a:lnSpc>
                <a:spcPct val="90000"/>
              </a:lnSpc>
              <a:spcBef>
                <a:spcPts val="300"/>
              </a:spcBef>
              <a:spcAft>
                <a:spcPts val="0"/>
              </a:spcAft>
              <a:buClr>
                <a:schemeClr val="accent1"/>
              </a:buClr>
              <a:buSzPct val="100000"/>
              <a:buFont typeface="Arial"/>
              <a:buChar char="•"/>
            </a:pPr>
            <a:r>
              <a:rPr lang="en-US" sz="2400"/>
              <a:t>1100 students, 675 of those students are full DP students (9th - 12th grade)</a:t>
            </a:r>
          </a:p>
          <a:p>
            <a:pPr marL="216000" marR="0" lvl="0" indent="-190600" algn="l" rtl="0">
              <a:lnSpc>
                <a:spcPct val="90000"/>
              </a:lnSpc>
              <a:spcBef>
                <a:spcPts val="300"/>
              </a:spcBef>
              <a:spcAft>
                <a:spcPts val="0"/>
              </a:spcAft>
              <a:buClr>
                <a:schemeClr val="accent1"/>
              </a:buClr>
              <a:buSzPct val="100000"/>
              <a:buFont typeface="Arial"/>
              <a:buChar char="•"/>
            </a:pPr>
            <a:r>
              <a:rPr lang="en-US" sz="2400"/>
              <a:t>pre-DP track in 9th and 10th grade</a:t>
            </a:r>
          </a:p>
          <a:p>
            <a:pPr marL="216000" marR="0" lvl="0" indent="-190600" algn="l" rtl="0">
              <a:lnSpc>
                <a:spcPct val="90000"/>
              </a:lnSpc>
              <a:spcBef>
                <a:spcPts val="300"/>
              </a:spcBef>
              <a:spcAft>
                <a:spcPts val="0"/>
              </a:spcAft>
              <a:buClr>
                <a:schemeClr val="accent1"/>
              </a:buClr>
              <a:buSzPct val="100000"/>
              <a:buFont typeface="Arial"/>
              <a:buChar char="•"/>
            </a:pPr>
            <a:r>
              <a:rPr lang="en-US" sz="2400"/>
              <a:t>153 full diploma students this past year</a:t>
            </a:r>
          </a:p>
          <a:p>
            <a:pPr marL="216000" marR="0" lvl="0" indent="-190600" algn="l" rtl="0">
              <a:lnSpc>
                <a:spcPct val="90000"/>
              </a:lnSpc>
              <a:spcBef>
                <a:spcPts val="300"/>
              </a:spcBef>
              <a:spcAft>
                <a:spcPts val="0"/>
              </a:spcAft>
              <a:buClr>
                <a:schemeClr val="accent1"/>
              </a:buClr>
              <a:buSzPct val="100000"/>
              <a:buFont typeface="Arial"/>
              <a:buChar char="•"/>
            </a:pPr>
            <a:r>
              <a:rPr lang="en-US" sz="2400"/>
              <a:t>over 300 students writing examinations from this past year</a:t>
            </a:r>
          </a:p>
          <a:p>
            <a:pPr marL="216000" marR="0" lvl="0" indent="-190600" algn="l" rtl="0">
              <a:lnSpc>
                <a:spcPct val="90000"/>
              </a:lnSpc>
              <a:spcBef>
                <a:spcPts val="300"/>
              </a:spcBef>
              <a:spcAft>
                <a:spcPts val="0"/>
              </a:spcAft>
              <a:buClr>
                <a:schemeClr val="accent1"/>
              </a:buClr>
              <a:buSzPct val="100000"/>
              <a:buFont typeface="Arial"/>
              <a:buChar char="•"/>
            </a:pPr>
            <a:r>
              <a:rPr lang="en-US" sz="2400"/>
              <a:t>both a system/magnet school for the OCDSB in the City of Ottawa for IB as well as a community school</a:t>
            </a:r>
          </a:p>
          <a:p>
            <a:pPr marL="216000" marR="0" lvl="0" indent="-190600" algn="l" rtl="0">
              <a:lnSpc>
                <a:spcPct val="90000"/>
              </a:lnSpc>
              <a:spcBef>
                <a:spcPts val="300"/>
              </a:spcBef>
              <a:spcAft>
                <a:spcPts val="0"/>
              </a:spcAft>
              <a:buClr>
                <a:schemeClr val="accent1"/>
              </a:buClr>
              <a:buSzPct val="100000"/>
              <a:buFont typeface="Arial"/>
              <a:buChar char="•"/>
            </a:pPr>
            <a:r>
              <a:rPr lang="en-US" sz="2400"/>
              <a:t>non-semestered</a:t>
            </a:r>
          </a:p>
          <a:p>
            <a:pPr marL="216000" marR="0" lvl="0" indent="-190600" algn="l" rtl="0">
              <a:lnSpc>
                <a:spcPct val="90000"/>
              </a:lnSpc>
              <a:spcBef>
                <a:spcPts val="300"/>
              </a:spcBef>
              <a:spcAft>
                <a:spcPts val="0"/>
              </a:spcAft>
              <a:buClr>
                <a:schemeClr val="accent1"/>
              </a:buClr>
              <a:buSzPct val="100000"/>
              <a:buFont typeface="Arial"/>
              <a:buChar char="•"/>
            </a:pPr>
            <a:r>
              <a:rPr lang="en-US" sz="2400"/>
              <a:t>incredibly varied in terms of ethnicity and socio-economics</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67"/>
        <p:cNvGrpSpPr/>
        <p:nvPr/>
      </p:nvGrpSpPr>
      <p:grpSpPr>
        <a:xfrm>
          <a:off x="0" y="0"/>
          <a:ext cx="0" cy="0"/>
          <a:chOff x="0" y="0"/>
          <a:chExt cx="0" cy="0"/>
        </a:xfrm>
      </p:grpSpPr>
      <p:sp>
        <p:nvSpPr>
          <p:cNvPr id="368" name="Shape 368"/>
          <p:cNvSpPr txBox="1">
            <a:spLocks noGrp="1"/>
          </p:cNvSpPr>
          <p:nvPr>
            <p:ph type="title"/>
          </p:nvPr>
        </p:nvSpPr>
        <p:spPr>
          <a:xfrm>
            <a:off x="1601009" y="1227632"/>
            <a:ext cx="9949200" cy="968700"/>
          </a:xfrm>
          <a:prstGeom prst="rect">
            <a:avLst/>
          </a:prstGeom>
          <a:noFill/>
          <a:ln>
            <a:noFill/>
          </a:ln>
        </p:spPr>
        <p:txBody>
          <a:bodyPr lIns="0" tIns="0" rIns="0" bIns="0" anchor="t" anchorCtr="0">
            <a:noAutofit/>
          </a:bodyPr>
          <a:lstStyle/>
          <a:p>
            <a:pPr marL="0" marR="0" lvl="0" indent="0" algn="l" rtl="0">
              <a:lnSpc>
                <a:spcPct val="90000"/>
              </a:lnSpc>
              <a:spcBef>
                <a:spcPts val="0"/>
              </a:spcBef>
              <a:buClr>
                <a:srgbClr val="1AB7EA"/>
              </a:buClr>
              <a:buSzPct val="25000"/>
              <a:buFont typeface="PT Sans"/>
              <a:buNone/>
            </a:pPr>
            <a:r>
              <a:rPr lang="en-US"/>
              <a:t>Offerings</a:t>
            </a:r>
          </a:p>
        </p:txBody>
      </p:sp>
      <p:sp>
        <p:nvSpPr>
          <p:cNvPr id="369" name="Shape 369"/>
          <p:cNvSpPr txBox="1">
            <a:spLocks noGrp="1"/>
          </p:cNvSpPr>
          <p:nvPr>
            <p:ph type="body" idx="1"/>
          </p:nvPr>
        </p:nvSpPr>
        <p:spPr>
          <a:xfrm>
            <a:off x="1601011" y="2063573"/>
            <a:ext cx="9949200" cy="3901800"/>
          </a:xfrm>
          <a:prstGeom prst="rect">
            <a:avLst/>
          </a:prstGeom>
          <a:noFill/>
          <a:ln>
            <a:noFill/>
          </a:ln>
        </p:spPr>
        <p:txBody>
          <a:bodyPr lIns="0" tIns="0" rIns="0" bIns="0" anchor="t" anchorCtr="0">
            <a:noAutofit/>
          </a:bodyPr>
          <a:lstStyle/>
          <a:p>
            <a:pPr marL="216000" marR="0" lvl="0" indent="-165200" algn="l" rtl="0">
              <a:lnSpc>
                <a:spcPct val="90000"/>
              </a:lnSpc>
              <a:spcBef>
                <a:spcPts val="300"/>
              </a:spcBef>
              <a:spcAft>
                <a:spcPts val="0"/>
              </a:spcAft>
              <a:buClr>
                <a:schemeClr val="accent1"/>
              </a:buClr>
              <a:buSzPct val="100000"/>
              <a:buFont typeface="Arial"/>
              <a:buChar char="•"/>
            </a:pPr>
            <a:r>
              <a:rPr lang="en-US" sz="2000"/>
              <a:t>Group 1 - English A: Literature (HL &amp; SL)</a:t>
            </a:r>
          </a:p>
          <a:p>
            <a:pPr marL="216000" marR="0" lvl="0" indent="-165200" algn="l" rtl="0">
              <a:lnSpc>
                <a:spcPct val="90000"/>
              </a:lnSpc>
              <a:spcBef>
                <a:spcPts val="300"/>
              </a:spcBef>
              <a:spcAft>
                <a:spcPts val="0"/>
              </a:spcAft>
              <a:buClr>
                <a:schemeClr val="accent1"/>
              </a:buClr>
              <a:buSzPct val="100000"/>
              <a:buFont typeface="Arial"/>
              <a:buChar char="•"/>
            </a:pPr>
            <a:r>
              <a:rPr lang="en-US" sz="2000"/>
              <a:t>Group 2 - French B (HL &amp; SL), Spanish B (HL &amp; SL) **ab initio by request and by consultation with teacher</a:t>
            </a:r>
          </a:p>
          <a:p>
            <a:pPr marL="216000" marR="0" lvl="0" indent="-165200" algn="l" rtl="0">
              <a:lnSpc>
                <a:spcPct val="90000"/>
              </a:lnSpc>
              <a:spcBef>
                <a:spcPts val="300"/>
              </a:spcBef>
              <a:spcAft>
                <a:spcPts val="0"/>
              </a:spcAft>
              <a:buClr>
                <a:schemeClr val="accent1"/>
              </a:buClr>
              <a:buSzPct val="100000"/>
              <a:buFont typeface="Arial"/>
              <a:buChar char="•"/>
            </a:pPr>
            <a:r>
              <a:rPr lang="en-US" sz="2000"/>
              <a:t>Group 3 - History (HL &amp; SL), Geography (HL &amp; SL), ITGS (SL)</a:t>
            </a:r>
          </a:p>
          <a:p>
            <a:pPr marL="216000" marR="0" lvl="0" indent="-165200" algn="l" rtl="0">
              <a:lnSpc>
                <a:spcPct val="90000"/>
              </a:lnSpc>
              <a:spcBef>
                <a:spcPts val="300"/>
              </a:spcBef>
              <a:spcAft>
                <a:spcPts val="0"/>
              </a:spcAft>
              <a:buClr>
                <a:schemeClr val="accent1"/>
              </a:buClr>
              <a:buSzPct val="100000"/>
              <a:buFont typeface="Arial"/>
              <a:buChar char="•"/>
            </a:pPr>
            <a:r>
              <a:rPr lang="en-US" sz="2000"/>
              <a:t>Group 4 - Biology (HL &amp; SL), Chemistry (HL &amp; SL), Physics (HL &amp; SL), SEHS (SL)</a:t>
            </a:r>
          </a:p>
          <a:p>
            <a:pPr marL="216000" marR="0" lvl="0" indent="-165200" algn="l" rtl="0">
              <a:lnSpc>
                <a:spcPct val="90000"/>
              </a:lnSpc>
              <a:spcBef>
                <a:spcPts val="300"/>
              </a:spcBef>
              <a:spcAft>
                <a:spcPts val="0"/>
              </a:spcAft>
              <a:buClr>
                <a:schemeClr val="accent1"/>
              </a:buClr>
              <a:buSzPct val="100000"/>
              <a:buFont typeface="Arial"/>
              <a:buChar char="•"/>
            </a:pPr>
            <a:r>
              <a:rPr lang="en-US" sz="2000"/>
              <a:t>Group 5 - Mathematics HL, Mathematics SL, Math Studies SL</a:t>
            </a:r>
          </a:p>
          <a:p>
            <a:pPr marL="216000" marR="0" lvl="0" indent="-165200" algn="l" rtl="0">
              <a:lnSpc>
                <a:spcPct val="90000"/>
              </a:lnSpc>
              <a:spcBef>
                <a:spcPts val="300"/>
              </a:spcBef>
              <a:spcAft>
                <a:spcPts val="0"/>
              </a:spcAft>
              <a:buClr>
                <a:schemeClr val="accent1"/>
              </a:buClr>
              <a:buSzPct val="100000"/>
              <a:buFont typeface="Arial"/>
              <a:buChar char="•"/>
            </a:pPr>
            <a:r>
              <a:rPr lang="en-US" sz="2000"/>
              <a:t>Group 6 - Visual Arts (HL &amp; SL), Music (SL), Film (SL)</a:t>
            </a:r>
          </a:p>
          <a:p>
            <a:pPr marL="0" marR="0" lvl="0" indent="0" algn="l" rtl="0">
              <a:lnSpc>
                <a:spcPct val="90000"/>
              </a:lnSpc>
              <a:spcBef>
                <a:spcPts val="300"/>
              </a:spcBef>
              <a:spcAft>
                <a:spcPts val="0"/>
              </a:spcAft>
              <a:buNone/>
            </a:pPr>
            <a:endParaRPr sz="2000"/>
          </a:p>
          <a:p>
            <a:pPr marL="216000" marR="0" lvl="0" indent="-165200" algn="l" rtl="0">
              <a:lnSpc>
                <a:spcPct val="90000"/>
              </a:lnSpc>
              <a:spcBef>
                <a:spcPts val="300"/>
              </a:spcBef>
              <a:spcAft>
                <a:spcPts val="0"/>
              </a:spcAft>
              <a:buClr>
                <a:schemeClr val="accent1"/>
              </a:buClr>
              <a:buSzPct val="100000"/>
              <a:buFont typeface="Arial"/>
              <a:buChar char="•"/>
            </a:pPr>
            <a:r>
              <a:rPr lang="en-US" sz="2000"/>
              <a:t>Because of the wide variety of courses, we are able to construct a schedule that allows many pathways and alternative pathways to our students throughout their DP journey</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73"/>
        <p:cNvGrpSpPr/>
        <p:nvPr/>
      </p:nvGrpSpPr>
      <p:grpSpPr>
        <a:xfrm>
          <a:off x="0" y="0"/>
          <a:ext cx="0" cy="0"/>
          <a:chOff x="0" y="0"/>
          <a:chExt cx="0" cy="0"/>
        </a:xfrm>
      </p:grpSpPr>
      <p:sp>
        <p:nvSpPr>
          <p:cNvPr id="374" name="Shape 374"/>
          <p:cNvSpPr txBox="1">
            <a:spLocks noGrp="1"/>
          </p:cNvSpPr>
          <p:nvPr>
            <p:ph type="title"/>
          </p:nvPr>
        </p:nvSpPr>
        <p:spPr>
          <a:xfrm>
            <a:off x="1601009" y="1227632"/>
            <a:ext cx="9949200" cy="968700"/>
          </a:xfrm>
          <a:prstGeom prst="rect">
            <a:avLst/>
          </a:prstGeom>
          <a:noFill/>
          <a:ln>
            <a:noFill/>
          </a:ln>
        </p:spPr>
        <p:txBody>
          <a:bodyPr lIns="0" tIns="0" rIns="0" bIns="0" anchor="t" anchorCtr="0">
            <a:noAutofit/>
          </a:bodyPr>
          <a:lstStyle/>
          <a:p>
            <a:pPr marL="0" marR="0" lvl="0" indent="0" algn="l" rtl="0">
              <a:lnSpc>
                <a:spcPct val="90000"/>
              </a:lnSpc>
              <a:spcBef>
                <a:spcPts val="0"/>
              </a:spcBef>
              <a:buClr>
                <a:srgbClr val="1AB7EA"/>
              </a:buClr>
              <a:buSzPct val="25000"/>
              <a:buFont typeface="PT Sans"/>
              <a:buNone/>
            </a:pPr>
            <a:r>
              <a:rPr lang="en-US"/>
              <a:t>Challenges, Opportunities, and Success</a:t>
            </a:r>
          </a:p>
        </p:txBody>
      </p:sp>
      <p:sp>
        <p:nvSpPr>
          <p:cNvPr id="375" name="Shape 375"/>
          <p:cNvSpPr txBox="1">
            <a:spLocks noGrp="1"/>
          </p:cNvSpPr>
          <p:nvPr>
            <p:ph type="body" idx="1"/>
          </p:nvPr>
        </p:nvSpPr>
        <p:spPr>
          <a:xfrm>
            <a:off x="1601011" y="2093048"/>
            <a:ext cx="9949200" cy="3901800"/>
          </a:xfrm>
          <a:prstGeom prst="rect">
            <a:avLst/>
          </a:prstGeom>
          <a:noFill/>
          <a:ln>
            <a:noFill/>
          </a:ln>
        </p:spPr>
        <p:txBody>
          <a:bodyPr lIns="0" tIns="0" rIns="0" bIns="0" anchor="t" anchorCtr="0">
            <a:noAutofit/>
          </a:bodyPr>
          <a:lstStyle/>
          <a:p>
            <a:pPr marL="216000" marR="0" lvl="0" indent="-190600" algn="l" rtl="0">
              <a:lnSpc>
                <a:spcPct val="90000"/>
              </a:lnSpc>
              <a:spcBef>
                <a:spcPts val="300"/>
              </a:spcBef>
              <a:spcAft>
                <a:spcPts val="0"/>
              </a:spcAft>
              <a:buClr>
                <a:schemeClr val="accent1"/>
              </a:buClr>
              <a:buSzPct val="100000"/>
              <a:buFont typeface="Arial"/>
              <a:buChar char="•"/>
            </a:pPr>
            <a:r>
              <a:rPr lang="en-US" sz="2400"/>
              <a:t>Extended Essay Supervision</a:t>
            </a:r>
          </a:p>
          <a:p>
            <a:pPr marL="216000" marR="0" lvl="0" indent="-190600" algn="l" rtl="0">
              <a:lnSpc>
                <a:spcPct val="90000"/>
              </a:lnSpc>
              <a:spcBef>
                <a:spcPts val="300"/>
              </a:spcBef>
              <a:spcAft>
                <a:spcPts val="0"/>
              </a:spcAft>
              <a:buClr>
                <a:schemeClr val="accent1"/>
              </a:buClr>
              <a:buSzPct val="100000"/>
              <a:buFont typeface="Arial"/>
              <a:buChar char="•"/>
            </a:pPr>
            <a:r>
              <a:rPr lang="en-US" sz="2400"/>
              <a:t>Retention &gt; Grades</a:t>
            </a:r>
          </a:p>
          <a:p>
            <a:pPr marL="216000" marR="0" lvl="0" indent="-190600" algn="l" rtl="0">
              <a:lnSpc>
                <a:spcPct val="90000"/>
              </a:lnSpc>
              <a:spcBef>
                <a:spcPts val="300"/>
              </a:spcBef>
              <a:spcAft>
                <a:spcPts val="0"/>
              </a:spcAft>
              <a:buClr>
                <a:schemeClr val="accent1"/>
              </a:buClr>
              <a:buSzPct val="100000"/>
              <a:buFont typeface="Arial"/>
              <a:buChar char="•"/>
            </a:pPr>
            <a:r>
              <a:rPr lang="en-US" sz="2400"/>
              <a:t>Altering the perception of “success”</a:t>
            </a:r>
          </a:p>
          <a:p>
            <a:pPr marL="216000" marR="0" lvl="0" indent="-190600" algn="l" rtl="0">
              <a:lnSpc>
                <a:spcPct val="90000"/>
              </a:lnSpc>
              <a:spcBef>
                <a:spcPts val="300"/>
              </a:spcBef>
              <a:spcAft>
                <a:spcPts val="0"/>
              </a:spcAft>
              <a:buClr>
                <a:schemeClr val="accent1"/>
              </a:buClr>
              <a:buSzPct val="100000"/>
              <a:buFont typeface="Arial"/>
              <a:buChar char="•"/>
            </a:pPr>
            <a:r>
              <a:rPr lang="en-US" sz="2400"/>
              <a:t>Focus on the development of appropriate learning skills</a:t>
            </a:r>
          </a:p>
          <a:p>
            <a:pPr marL="216000" marR="0" lvl="0" indent="-190600" algn="l" rtl="0">
              <a:lnSpc>
                <a:spcPct val="90000"/>
              </a:lnSpc>
              <a:spcBef>
                <a:spcPts val="300"/>
              </a:spcBef>
              <a:spcAft>
                <a:spcPts val="0"/>
              </a:spcAft>
              <a:buClr>
                <a:schemeClr val="accent1"/>
              </a:buClr>
              <a:buSzPct val="100000"/>
              <a:buFont typeface="Arial"/>
              <a:buChar char="•"/>
            </a:pPr>
            <a:r>
              <a:rPr lang="en-US" sz="2400"/>
              <a:t>Building appropriate scaffolding in the 9th and 10th grade for success in the DP</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Shape 179"/>
          <p:cNvSpPr txBox="1">
            <a:spLocks noGrp="1"/>
          </p:cNvSpPr>
          <p:nvPr>
            <p:ph type="title"/>
          </p:nvPr>
        </p:nvSpPr>
        <p:spPr>
          <a:xfrm>
            <a:off x="1633283" y="1238390"/>
            <a:ext cx="9949117" cy="968840"/>
          </a:xfrm>
          <a:prstGeom prst="rect">
            <a:avLst/>
          </a:prstGeom>
          <a:noFill/>
          <a:ln>
            <a:noFill/>
          </a:ln>
        </p:spPr>
        <p:txBody>
          <a:bodyPr lIns="0" tIns="0" rIns="0" bIns="0" anchor="t" anchorCtr="0">
            <a:noAutofit/>
          </a:bodyPr>
          <a:lstStyle/>
          <a:p>
            <a:pPr marL="0" marR="0" lvl="0" indent="0" algn="l" rtl="0">
              <a:lnSpc>
                <a:spcPct val="90000"/>
              </a:lnSpc>
              <a:spcBef>
                <a:spcPts val="0"/>
              </a:spcBef>
              <a:buClr>
                <a:srgbClr val="1AB7EA"/>
              </a:buClr>
              <a:buSzPct val="25000"/>
              <a:buFont typeface="PT Sans"/>
              <a:buNone/>
            </a:pPr>
            <a:r>
              <a:rPr lang="en-US" sz="2700" b="1" i="0" u="none" strike="noStrike" cap="none">
                <a:solidFill>
                  <a:srgbClr val="1AB7EA"/>
                </a:solidFill>
                <a:latin typeface="PT Sans"/>
                <a:ea typeface="PT Sans"/>
                <a:cs typeface="PT Sans"/>
                <a:sym typeface="PT Sans"/>
              </a:rPr>
              <a:t>Advantages of two programs/two diplomas:</a:t>
            </a:r>
          </a:p>
        </p:txBody>
      </p:sp>
      <p:sp>
        <p:nvSpPr>
          <p:cNvPr id="180" name="Shape 180"/>
          <p:cNvSpPr txBox="1">
            <a:spLocks noGrp="1"/>
          </p:cNvSpPr>
          <p:nvPr>
            <p:ph type="body" idx="1"/>
          </p:nvPr>
        </p:nvSpPr>
        <p:spPr>
          <a:xfrm>
            <a:off x="1633283" y="2289483"/>
            <a:ext cx="9949117" cy="3901844"/>
          </a:xfrm>
          <a:prstGeom prst="rect">
            <a:avLst/>
          </a:prstGeom>
          <a:noFill/>
          <a:ln>
            <a:noFill/>
          </a:ln>
        </p:spPr>
        <p:txBody>
          <a:bodyPr lIns="0" tIns="0" rIns="0" bIns="0" anchor="t" anchorCtr="0">
            <a:noAutofit/>
          </a:bodyPr>
          <a:lstStyle/>
          <a:p>
            <a:pPr marL="216000" marR="0" lvl="0" indent="-209650" algn="l" rtl="0">
              <a:lnSpc>
                <a:spcPct val="90000"/>
              </a:lnSpc>
              <a:spcBef>
                <a:spcPts val="0"/>
              </a:spcBef>
              <a:spcAft>
                <a:spcPts val="0"/>
              </a:spcAft>
              <a:buClr>
                <a:schemeClr val="accent1"/>
              </a:buClr>
              <a:buSzPct val="100000"/>
              <a:buFont typeface="Arial"/>
              <a:buChar char="•"/>
            </a:pPr>
            <a:r>
              <a:rPr lang="en-US" sz="2000" b="0" i="0" u="none" strike="noStrike" cap="none">
                <a:solidFill>
                  <a:schemeClr val="dk1"/>
                </a:solidFill>
                <a:latin typeface="PT Sans"/>
                <a:ea typeface="PT Sans"/>
                <a:cs typeface="PT Sans"/>
                <a:sym typeface="PT Sans"/>
              </a:rPr>
              <a:t>Students benefit from richness of two curricula: International Baccalaureate and Ontario Secondary School Diploma</a:t>
            </a:r>
          </a:p>
          <a:p>
            <a:pPr marL="0" marR="0" lvl="0" indent="0" algn="l" rtl="0">
              <a:lnSpc>
                <a:spcPct val="90000"/>
              </a:lnSpc>
              <a:spcBef>
                <a:spcPts val="0"/>
              </a:spcBef>
              <a:spcAft>
                <a:spcPts val="0"/>
              </a:spcAft>
              <a:buNone/>
            </a:pPr>
            <a:endParaRPr sz="2000"/>
          </a:p>
          <a:p>
            <a:pPr marL="216000" marR="0" lvl="0" indent="-209650" algn="l" rtl="0">
              <a:lnSpc>
                <a:spcPct val="90000"/>
              </a:lnSpc>
              <a:spcBef>
                <a:spcPts val="300"/>
              </a:spcBef>
              <a:spcAft>
                <a:spcPts val="0"/>
              </a:spcAft>
              <a:buClr>
                <a:schemeClr val="accent1"/>
              </a:buClr>
              <a:buSzPct val="100000"/>
              <a:buFont typeface="Arial"/>
              <a:buChar char="•"/>
            </a:pPr>
            <a:r>
              <a:rPr lang="en-US" sz="2000" b="0" i="0" u="none" strike="noStrike" cap="none">
                <a:solidFill>
                  <a:schemeClr val="dk1"/>
                </a:solidFill>
                <a:latin typeface="PT Sans"/>
                <a:ea typeface="PT Sans"/>
                <a:cs typeface="PT Sans"/>
                <a:sym typeface="PT Sans"/>
              </a:rPr>
              <a:t>Many shared philosophies and approaches to learning in IB and OSSD (e.g. ATL/Growing Success)</a:t>
            </a:r>
          </a:p>
          <a:p>
            <a:pPr marL="0" marR="0" lvl="0" indent="0" algn="l" rtl="0">
              <a:lnSpc>
                <a:spcPct val="90000"/>
              </a:lnSpc>
              <a:spcBef>
                <a:spcPts val="300"/>
              </a:spcBef>
              <a:spcAft>
                <a:spcPts val="0"/>
              </a:spcAft>
              <a:buNone/>
            </a:pPr>
            <a:endParaRPr sz="2000"/>
          </a:p>
          <a:p>
            <a:pPr marL="216000" marR="0" lvl="0" indent="-209650" algn="l" rtl="0">
              <a:lnSpc>
                <a:spcPct val="90000"/>
              </a:lnSpc>
              <a:spcBef>
                <a:spcPts val="300"/>
              </a:spcBef>
              <a:spcAft>
                <a:spcPts val="0"/>
              </a:spcAft>
              <a:buClr>
                <a:schemeClr val="accent1"/>
              </a:buClr>
              <a:buSzPct val="100000"/>
              <a:buFont typeface="Arial"/>
              <a:buChar char="•"/>
            </a:pPr>
            <a:r>
              <a:rPr lang="en-US" sz="2000" b="0" i="0" u="none" strike="noStrike" cap="none">
                <a:solidFill>
                  <a:schemeClr val="dk1"/>
                </a:solidFill>
                <a:latin typeface="PT Sans"/>
                <a:ea typeface="PT Sans"/>
                <a:cs typeface="PT Sans"/>
                <a:sym typeface="PT Sans"/>
              </a:rPr>
              <a:t>Students apply to post-secondary institutions with two strong credentials; broadens their options around the world</a:t>
            </a:r>
          </a:p>
          <a:p>
            <a:pPr marL="0" marR="0" lvl="0" indent="0" algn="l" rtl="0">
              <a:lnSpc>
                <a:spcPct val="90000"/>
              </a:lnSpc>
              <a:spcBef>
                <a:spcPts val="300"/>
              </a:spcBef>
              <a:spcAft>
                <a:spcPts val="0"/>
              </a:spcAft>
              <a:buNone/>
            </a:pPr>
            <a:endParaRPr sz="2000"/>
          </a:p>
          <a:p>
            <a:pPr marL="216000" marR="0" lvl="0" indent="-209650" algn="l" rtl="0">
              <a:lnSpc>
                <a:spcPct val="90000"/>
              </a:lnSpc>
              <a:spcBef>
                <a:spcPts val="300"/>
              </a:spcBef>
              <a:spcAft>
                <a:spcPts val="0"/>
              </a:spcAft>
              <a:buClr>
                <a:schemeClr val="accent1"/>
              </a:buClr>
              <a:buSzPct val="100000"/>
              <a:buFont typeface="Arial"/>
              <a:buChar char="•"/>
            </a:pPr>
            <a:r>
              <a:rPr lang="en-US" sz="2000" b="0" i="0" u="none" strike="noStrike" cap="none">
                <a:solidFill>
                  <a:schemeClr val="dk1"/>
                </a:solidFill>
                <a:latin typeface="PT Sans"/>
                <a:ea typeface="PT Sans"/>
                <a:cs typeface="PT Sans"/>
                <a:sym typeface="PT Sans"/>
              </a:rPr>
              <a:t>IB stresses value of liberal arts education and international perspective; OSSD offers additional flexibility in terms of individual interests</a:t>
            </a:r>
          </a:p>
          <a:p>
            <a:pPr marL="0" marR="0" lvl="0" indent="0" algn="l" rtl="0">
              <a:lnSpc>
                <a:spcPct val="90000"/>
              </a:lnSpc>
              <a:spcBef>
                <a:spcPts val="300"/>
              </a:spcBef>
              <a:spcAft>
                <a:spcPts val="0"/>
              </a:spcAft>
              <a:buNone/>
            </a:pPr>
            <a:endParaRPr sz="2000"/>
          </a:p>
          <a:p>
            <a:pPr marL="216000" marR="0" lvl="0" indent="-216000" algn="l" rtl="0">
              <a:lnSpc>
                <a:spcPct val="90000"/>
              </a:lnSpc>
              <a:spcBef>
                <a:spcPts val="300"/>
              </a:spcBef>
              <a:buClr>
                <a:schemeClr val="accent1"/>
              </a:buClr>
              <a:buSzPct val="140000"/>
              <a:buFont typeface="Arial"/>
              <a:buNone/>
            </a:pPr>
            <a:endParaRPr sz="1500" b="0" i="0" u="none" strike="noStrike" cap="none">
              <a:solidFill>
                <a:schemeClr val="dk1"/>
              </a:solidFill>
              <a:latin typeface="PT Sans"/>
              <a:ea typeface="PT Sans"/>
              <a:cs typeface="PT Sans"/>
              <a:sym typeface="PT Sans"/>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Shape 185"/>
          <p:cNvSpPr txBox="1">
            <a:spLocks noGrp="1"/>
          </p:cNvSpPr>
          <p:nvPr>
            <p:ph type="title"/>
          </p:nvPr>
        </p:nvSpPr>
        <p:spPr>
          <a:xfrm>
            <a:off x="1633275" y="1238394"/>
            <a:ext cx="9949200" cy="471600"/>
          </a:xfrm>
          <a:prstGeom prst="rect">
            <a:avLst/>
          </a:prstGeom>
          <a:noFill/>
          <a:ln>
            <a:noFill/>
          </a:ln>
        </p:spPr>
        <p:txBody>
          <a:bodyPr lIns="0" tIns="0" rIns="0" bIns="0" anchor="t" anchorCtr="0">
            <a:noAutofit/>
          </a:bodyPr>
          <a:lstStyle/>
          <a:p>
            <a:pPr marL="0" marR="0" lvl="0" indent="0" algn="l" rtl="0">
              <a:lnSpc>
                <a:spcPct val="90000"/>
              </a:lnSpc>
              <a:spcBef>
                <a:spcPts val="0"/>
              </a:spcBef>
              <a:buClr>
                <a:srgbClr val="1AB7EA"/>
              </a:buClr>
              <a:buSzPct val="25000"/>
              <a:buFont typeface="PT Sans"/>
              <a:buNone/>
            </a:pPr>
            <a:r>
              <a:rPr lang="en-US" sz="2700" b="1" i="0" u="none" strike="noStrike" cap="none">
                <a:solidFill>
                  <a:srgbClr val="1AB7EA"/>
                </a:solidFill>
                <a:latin typeface="PT Sans"/>
                <a:ea typeface="PT Sans"/>
                <a:cs typeface="PT Sans"/>
                <a:sym typeface="PT Sans"/>
              </a:rPr>
              <a:t>Challenges of two programs/two diplomas:</a:t>
            </a:r>
          </a:p>
        </p:txBody>
      </p:sp>
      <p:sp>
        <p:nvSpPr>
          <p:cNvPr id="186" name="Shape 186"/>
          <p:cNvSpPr txBox="1">
            <a:spLocks noGrp="1"/>
          </p:cNvSpPr>
          <p:nvPr>
            <p:ph type="body" idx="1"/>
          </p:nvPr>
        </p:nvSpPr>
        <p:spPr>
          <a:xfrm>
            <a:off x="1633275" y="1905000"/>
            <a:ext cx="9949200" cy="4103400"/>
          </a:xfrm>
          <a:prstGeom prst="rect">
            <a:avLst/>
          </a:prstGeom>
          <a:noFill/>
          <a:ln>
            <a:noFill/>
          </a:ln>
        </p:spPr>
        <p:txBody>
          <a:bodyPr lIns="0" tIns="0" rIns="0" bIns="0" anchor="t" anchorCtr="0">
            <a:noAutofit/>
          </a:bodyPr>
          <a:lstStyle/>
          <a:p>
            <a:pPr marL="216000" marR="0" lvl="0" indent="-233779" algn="l" rtl="0">
              <a:lnSpc>
                <a:spcPct val="90000"/>
              </a:lnSpc>
              <a:spcBef>
                <a:spcPts val="0"/>
              </a:spcBef>
              <a:spcAft>
                <a:spcPts val="0"/>
              </a:spcAft>
              <a:buClr>
                <a:schemeClr val="accent1"/>
              </a:buClr>
              <a:buSzPct val="100000"/>
              <a:buFont typeface="Arial"/>
              <a:buChar char="•"/>
            </a:pPr>
            <a:r>
              <a:rPr lang="en-US" sz="2800" b="0" i="0" u="none" strike="noStrike" cap="none">
                <a:solidFill>
                  <a:schemeClr val="dk1"/>
                </a:solidFill>
                <a:latin typeface="PT Sans"/>
                <a:ea typeface="PT Sans"/>
                <a:cs typeface="PT Sans"/>
                <a:sym typeface="PT Sans"/>
              </a:rPr>
              <a:t>Answering to two “masters”—inspection by Ontario MoE and 5 year </a:t>
            </a:r>
            <a:r>
              <a:rPr lang="en-US" sz="2800"/>
              <a:t>self evaluations</a:t>
            </a:r>
            <a:r>
              <a:rPr lang="en-US" sz="2800" b="0" i="0" u="none" strike="noStrike" cap="none">
                <a:solidFill>
                  <a:schemeClr val="dk1"/>
                </a:solidFill>
                <a:latin typeface="PT Sans"/>
                <a:ea typeface="PT Sans"/>
                <a:cs typeface="PT Sans"/>
                <a:sym typeface="PT Sans"/>
              </a:rPr>
              <a:t> by IB</a:t>
            </a:r>
          </a:p>
          <a:p>
            <a:pPr marL="216000" marR="0" lvl="0" indent="-233779" algn="l" rtl="0">
              <a:lnSpc>
                <a:spcPct val="90000"/>
              </a:lnSpc>
              <a:spcBef>
                <a:spcPts val="300"/>
              </a:spcBef>
              <a:spcAft>
                <a:spcPts val="0"/>
              </a:spcAft>
              <a:buClr>
                <a:schemeClr val="accent1"/>
              </a:buClr>
              <a:buSzPct val="100000"/>
              <a:buFont typeface="Arial"/>
              <a:buChar char="•"/>
            </a:pPr>
            <a:r>
              <a:rPr lang="en-US" sz="2800" b="0" i="0" u="none" strike="noStrike" cap="none">
                <a:solidFill>
                  <a:schemeClr val="dk1"/>
                </a:solidFill>
                <a:latin typeface="PT Sans"/>
                <a:ea typeface="PT Sans"/>
                <a:cs typeface="PT Sans"/>
                <a:sym typeface="PT Sans"/>
              </a:rPr>
              <a:t>Students have to meet requirements of two programs rather than one</a:t>
            </a:r>
          </a:p>
          <a:p>
            <a:pPr marL="216000" marR="0" lvl="0" indent="-233779" algn="l" rtl="0">
              <a:lnSpc>
                <a:spcPct val="90000"/>
              </a:lnSpc>
              <a:spcBef>
                <a:spcPts val="300"/>
              </a:spcBef>
              <a:spcAft>
                <a:spcPts val="0"/>
              </a:spcAft>
              <a:buClr>
                <a:schemeClr val="accent1"/>
              </a:buClr>
              <a:buSzPct val="100000"/>
              <a:buFont typeface="Arial"/>
              <a:buChar char="•"/>
            </a:pPr>
            <a:r>
              <a:rPr lang="en-US" sz="2800" b="0" i="0" u="none" strike="noStrike" cap="none">
                <a:solidFill>
                  <a:schemeClr val="dk1"/>
                </a:solidFill>
                <a:latin typeface="PT Sans"/>
                <a:ea typeface="PT Sans"/>
                <a:cs typeface="PT Sans"/>
                <a:sym typeface="PT Sans"/>
              </a:rPr>
              <a:t>Meshing of one year (or semestered) Ontario credits with two-year courses in IB; matching Ontario credits with IB diploma program</a:t>
            </a:r>
          </a:p>
          <a:p>
            <a:pPr marL="216000" marR="0" lvl="0" indent="-233779" algn="l" rtl="0">
              <a:lnSpc>
                <a:spcPct val="90000"/>
              </a:lnSpc>
              <a:spcBef>
                <a:spcPts val="300"/>
              </a:spcBef>
              <a:spcAft>
                <a:spcPts val="0"/>
              </a:spcAft>
              <a:buClr>
                <a:schemeClr val="accent1"/>
              </a:buClr>
              <a:buSzPct val="100000"/>
              <a:buFont typeface="Arial"/>
              <a:buChar char="•"/>
            </a:pPr>
            <a:r>
              <a:rPr lang="en-US" sz="2800" b="0" i="0" u="none" strike="noStrike" cap="none">
                <a:solidFill>
                  <a:schemeClr val="dk1"/>
                </a:solidFill>
                <a:latin typeface="PT Sans"/>
                <a:ea typeface="PT Sans"/>
                <a:cs typeface="PT Sans"/>
                <a:sym typeface="PT Sans"/>
              </a:rPr>
              <a:t>Timetabling to meet hour requirements for MoE and IB</a:t>
            </a:r>
          </a:p>
          <a:p>
            <a:pPr marL="216000" marR="0" lvl="0" indent="-233779" algn="l" rtl="0">
              <a:lnSpc>
                <a:spcPct val="90000"/>
              </a:lnSpc>
              <a:spcBef>
                <a:spcPts val="300"/>
              </a:spcBef>
              <a:spcAft>
                <a:spcPts val="0"/>
              </a:spcAft>
              <a:buClr>
                <a:schemeClr val="accent1"/>
              </a:buClr>
              <a:buSzPct val="100000"/>
              <a:buFont typeface="Arial"/>
              <a:buChar char="•"/>
            </a:pPr>
            <a:r>
              <a:rPr lang="en-US" sz="2800" b="0" i="0" u="none" strike="noStrike" cap="none">
                <a:solidFill>
                  <a:schemeClr val="dk1"/>
                </a:solidFill>
                <a:latin typeface="PT Sans"/>
                <a:ea typeface="PT Sans"/>
                <a:cs typeface="PT Sans"/>
                <a:sym typeface="PT Sans"/>
              </a:rPr>
              <a:t>Timetabling to accommodate IB core (TOK and EE)</a:t>
            </a:r>
          </a:p>
          <a:p>
            <a:pPr marL="216000" marR="0" lvl="0" indent="-216000" algn="l" rtl="0">
              <a:lnSpc>
                <a:spcPct val="90000"/>
              </a:lnSpc>
              <a:spcBef>
                <a:spcPts val="300"/>
              </a:spcBef>
              <a:buClr>
                <a:schemeClr val="accent1"/>
              </a:buClr>
              <a:buSzPct val="140000"/>
              <a:buFont typeface="Arial"/>
              <a:buNone/>
            </a:pPr>
            <a:endParaRPr sz="1800" b="0" i="0" u="none" strike="noStrike" cap="none">
              <a:solidFill>
                <a:schemeClr val="dk1"/>
              </a:solidFill>
              <a:latin typeface="PT Sans"/>
              <a:ea typeface="PT Sans"/>
              <a:cs typeface="PT Sans"/>
              <a:sym typeface="PT Sans"/>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Shape 191"/>
          <p:cNvSpPr txBox="1">
            <a:spLocks noGrp="1"/>
          </p:cNvSpPr>
          <p:nvPr>
            <p:ph type="title"/>
          </p:nvPr>
        </p:nvSpPr>
        <p:spPr>
          <a:xfrm>
            <a:off x="1633275" y="1238394"/>
            <a:ext cx="9949200" cy="471600"/>
          </a:xfrm>
          <a:prstGeom prst="rect">
            <a:avLst/>
          </a:prstGeom>
          <a:noFill/>
          <a:ln>
            <a:noFill/>
          </a:ln>
        </p:spPr>
        <p:txBody>
          <a:bodyPr lIns="0" tIns="0" rIns="0" bIns="0" anchor="t" anchorCtr="0">
            <a:noAutofit/>
          </a:bodyPr>
          <a:lstStyle/>
          <a:p>
            <a:pPr marL="0" marR="0" lvl="0" indent="0" algn="l" rtl="0">
              <a:lnSpc>
                <a:spcPct val="90000"/>
              </a:lnSpc>
              <a:spcBef>
                <a:spcPts val="0"/>
              </a:spcBef>
              <a:buClr>
                <a:srgbClr val="1AB7EA"/>
              </a:buClr>
              <a:buSzPct val="25000"/>
              <a:buFont typeface="PT Sans"/>
              <a:buNone/>
            </a:pPr>
            <a:r>
              <a:rPr lang="en-US" sz="2700" b="1" i="0" u="none" strike="noStrike" cap="none">
                <a:solidFill>
                  <a:srgbClr val="1AB7EA"/>
                </a:solidFill>
                <a:latin typeface="PT Sans"/>
                <a:ea typeface="PT Sans"/>
                <a:cs typeface="PT Sans"/>
                <a:sym typeface="PT Sans"/>
              </a:rPr>
              <a:t>Challenges of two programs/two diplomas (con</a:t>
            </a:r>
            <a:r>
              <a:rPr lang="en-US"/>
              <a:t>’t)</a:t>
            </a:r>
            <a:r>
              <a:rPr lang="en-US" sz="2700" b="1" i="0" u="none" strike="noStrike" cap="none">
                <a:solidFill>
                  <a:srgbClr val="1AB7EA"/>
                </a:solidFill>
                <a:latin typeface="PT Sans"/>
                <a:ea typeface="PT Sans"/>
                <a:cs typeface="PT Sans"/>
                <a:sym typeface="PT Sans"/>
              </a:rPr>
              <a:t>:</a:t>
            </a:r>
          </a:p>
        </p:txBody>
      </p:sp>
      <p:sp>
        <p:nvSpPr>
          <p:cNvPr id="192" name="Shape 192"/>
          <p:cNvSpPr txBox="1">
            <a:spLocks noGrp="1"/>
          </p:cNvSpPr>
          <p:nvPr>
            <p:ph type="body" idx="1"/>
          </p:nvPr>
        </p:nvSpPr>
        <p:spPr>
          <a:xfrm>
            <a:off x="1633275" y="1905000"/>
            <a:ext cx="9949200" cy="4103400"/>
          </a:xfrm>
          <a:prstGeom prst="rect">
            <a:avLst/>
          </a:prstGeom>
          <a:noFill/>
          <a:ln>
            <a:noFill/>
          </a:ln>
        </p:spPr>
        <p:txBody>
          <a:bodyPr lIns="0" tIns="0" rIns="0" bIns="0" anchor="t" anchorCtr="0">
            <a:noAutofit/>
          </a:bodyPr>
          <a:lstStyle/>
          <a:p>
            <a:pPr marL="216000" marR="0" lvl="0" indent="-221080" algn="l" rtl="0">
              <a:lnSpc>
                <a:spcPct val="90000"/>
              </a:lnSpc>
              <a:spcBef>
                <a:spcPts val="300"/>
              </a:spcBef>
              <a:spcAft>
                <a:spcPts val="0"/>
              </a:spcAft>
              <a:buClr>
                <a:schemeClr val="accent1"/>
              </a:buClr>
              <a:buSzPct val="100000"/>
              <a:buFont typeface="Arial"/>
              <a:buChar char="•"/>
            </a:pPr>
            <a:r>
              <a:rPr lang="en-US" sz="2600" b="0" i="0" u="none" strike="noStrike" cap="none">
                <a:solidFill>
                  <a:schemeClr val="dk1"/>
                </a:solidFill>
                <a:latin typeface="PT Sans"/>
                <a:ea typeface="PT Sans"/>
                <a:cs typeface="PT Sans"/>
                <a:sym typeface="PT Sans"/>
              </a:rPr>
              <a:t>Different measurements of achievement (4 level MoE percentage grades vs. 1-7 IB scale); had to establish table of equivalence</a:t>
            </a:r>
          </a:p>
          <a:p>
            <a:pPr marL="216000" marR="0" lvl="0" indent="-221080" algn="l" rtl="0">
              <a:lnSpc>
                <a:spcPct val="90000"/>
              </a:lnSpc>
              <a:spcBef>
                <a:spcPts val="300"/>
              </a:spcBef>
              <a:spcAft>
                <a:spcPts val="0"/>
              </a:spcAft>
              <a:buClr>
                <a:schemeClr val="accent1"/>
              </a:buClr>
              <a:buSzPct val="100000"/>
              <a:buFont typeface="Arial"/>
              <a:buChar char="•"/>
            </a:pPr>
            <a:r>
              <a:rPr lang="en-US" sz="2600" b="0" i="0" u="none" strike="noStrike" cap="none">
                <a:solidFill>
                  <a:schemeClr val="dk1"/>
                </a:solidFill>
                <a:latin typeface="PT Sans"/>
                <a:ea typeface="PT Sans"/>
                <a:cs typeface="PT Sans"/>
                <a:sym typeface="PT Sans"/>
              </a:rPr>
              <a:t>Six IB diploma subjects over final two years of high school does not allow for as much ele</a:t>
            </a:r>
            <a:r>
              <a:rPr lang="en-US" sz="2600"/>
              <a:t>ctive </a:t>
            </a:r>
            <a:r>
              <a:rPr lang="en-US" sz="2600" b="0" i="0" u="none" strike="noStrike" cap="none">
                <a:solidFill>
                  <a:schemeClr val="dk1"/>
                </a:solidFill>
                <a:latin typeface="PT Sans"/>
                <a:ea typeface="PT Sans"/>
                <a:cs typeface="PT Sans"/>
                <a:sym typeface="PT Sans"/>
              </a:rPr>
              <a:t>choice as does OSSD</a:t>
            </a:r>
          </a:p>
          <a:p>
            <a:pPr marL="216000" marR="0" lvl="0" indent="-221080" algn="l" rtl="0">
              <a:lnSpc>
                <a:spcPct val="90000"/>
              </a:lnSpc>
              <a:spcBef>
                <a:spcPts val="300"/>
              </a:spcBef>
              <a:spcAft>
                <a:spcPts val="0"/>
              </a:spcAft>
              <a:buClr>
                <a:schemeClr val="accent1"/>
              </a:buClr>
              <a:buSzPct val="100000"/>
              <a:buFont typeface="Arial"/>
              <a:buChar char="•"/>
            </a:pPr>
            <a:r>
              <a:rPr lang="en-US" sz="2600" b="0" i="0" u="none" strike="noStrike" cap="none">
                <a:solidFill>
                  <a:schemeClr val="dk1"/>
                </a:solidFill>
                <a:latin typeface="PT Sans"/>
                <a:ea typeface="PT Sans"/>
                <a:cs typeface="PT Sans"/>
                <a:sym typeface="PT Sans"/>
              </a:rPr>
              <a:t>Discrepancies in IB conditions and OSSD requirements at many Canadian and UK universities; sense of resentment that often OSSD requirements are less onerous</a:t>
            </a:r>
          </a:p>
          <a:p>
            <a:pPr marL="216000" marR="0" lvl="0" indent="-221080" algn="l" rtl="0">
              <a:lnSpc>
                <a:spcPct val="90000"/>
              </a:lnSpc>
              <a:spcBef>
                <a:spcPts val="300"/>
              </a:spcBef>
              <a:spcAft>
                <a:spcPts val="0"/>
              </a:spcAft>
              <a:buClr>
                <a:schemeClr val="accent1"/>
              </a:buClr>
              <a:buSzPct val="100000"/>
              <a:buFont typeface="Arial"/>
              <a:buChar char="•"/>
            </a:pPr>
            <a:r>
              <a:rPr lang="en-US" sz="2600" b="0" i="0" u="none" strike="noStrike" cap="none">
                <a:solidFill>
                  <a:schemeClr val="dk1"/>
                </a:solidFill>
                <a:latin typeface="PT Sans"/>
                <a:ea typeface="PT Sans"/>
                <a:cs typeface="PT Sans"/>
                <a:sym typeface="PT Sans"/>
              </a:rPr>
              <a:t>Perception among families that IB is much more challenging than OSSD and not worth the extra effort (especially an issue at schools that offer both IB diploma and OSSD alternative)</a:t>
            </a:r>
          </a:p>
          <a:p>
            <a:pPr marL="216000" marR="0" lvl="0" indent="-216000" algn="l" rtl="0">
              <a:lnSpc>
                <a:spcPct val="90000"/>
              </a:lnSpc>
              <a:spcBef>
                <a:spcPts val="300"/>
              </a:spcBef>
              <a:buClr>
                <a:schemeClr val="accent1"/>
              </a:buClr>
              <a:buSzPct val="140000"/>
              <a:buFont typeface="Arial"/>
              <a:buNone/>
            </a:pPr>
            <a:endParaRPr sz="1800" b="0" i="0" u="none" strike="noStrike" cap="none">
              <a:solidFill>
                <a:schemeClr val="dk1"/>
              </a:solidFill>
              <a:latin typeface="PT Sans"/>
              <a:ea typeface="PT Sans"/>
              <a:cs typeface="PT Sans"/>
              <a:sym typeface="PT Sans"/>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Shape 197"/>
          <p:cNvSpPr txBox="1">
            <a:spLocks noGrp="1"/>
          </p:cNvSpPr>
          <p:nvPr>
            <p:ph type="ctrTitle"/>
          </p:nvPr>
        </p:nvSpPr>
        <p:spPr>
          <a:xfrm>
            <a:off x="2209800" y="2785052"/>
            <a:ext cx="7772400" cy="1831975"/>
          </a:xfrm>
          <a:prstGeom prst="rect">
            <a:avLst/>
          </a:prstGeom>
          <a:noFill/>
          <a:ln>
            <a:noFill/>
          </a:ln>
        </p:spPr>
        <p:txBody>
          <a:bodyPr lIns="0" tIns="0" rIns="0" bIns="0" anchor="t" anchorCtr="0">
            <a:noAutofit/>
          </a:bodyPr>
          <a:lstStyle/>
          <a:p>
            <a:pPr marL="0" marR="0" lvl="0" indent="0" algn="ctr" rtl="0">
              <a:lnSpc>
                <a:spcPct val="90000"/>
              </a:lnSpc>
              <a:spcBef>
                <a:spcPts val="0"/>
              </a:spcBef>
              <a:buClr>
                <a:srgbClr val="1AB7EA"/>
              </a:buClr>
              <a:buSzPct val="25000"/>
              <a:buFont typeface="PT Sans"/>
              <a:buNone/>
            </a:pPr>
            <a:r>
              <a:rPr lang="en-US" sz="3200" b="1" i="0" u="none" strike="noStrike" cap="none">
                <a:solidFill>
                  <a:srgbClr val="1AB7EA"/>
                </a:solidFill>
                <a:latin typeface="PT Sans"/>
                <a:ea typeface="PT Sans"/>
                <a:cs typeface="PT Sans"/>
                <a:sym typeface="PT Sans"/>
              </a:rPr>
              <a:t>Strategies for addressing challenges: Role of IBSO</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2" name="Shape 202"/>
          <p:cNvSpPr txBox="1">
            <a:spLocks noGrp="1"/>
          </p:cNvSpPr>
          <p:nvPr>
            <p:ph type="title"/>
          </p:nvPr>
        </p:nvSpPr>
        <p:spPr>
          <a:xfrm>
            <a:off x="1633275" y="1238394"/>
            <a:ext cx="9949200" cy="471600"/>
          </a:xfrm>
          <a:prstGeom prst="rect">
            <a:avLst/>
          </a:prstGeom>
          <a:noFill/>
          <a:ln>
            <a:noFill/>
          </a:ln>
        </p:spPr>
        <p:txBody>
          <a:bodyPr lIns="0" tIns="0" rIns="0" bIns="0" anchor="t" anchorCtr="0">
            <a:noAutofit/>
          </a:bodyPr>
          <a:lstStyle/>
          <a:p>
            <a:pPr marL="0" marR="0" lvl="0" indent="0" algn="l" rtl="0">
              <a:lnSpc>
                <a:spcPct val="90000"/>
              </a:lnSpc>
              <a:spcBef>
                <a:spcPts val="0"/>
              </a:spcBef>
              <a:buClr>
                <a:srgbClr val="1AB7EA"/>
              </a:buClr>
              <a:buSzPct val="25000"/>
              <a:buFont typeface="PT Sans"/>
              <a:buNone/>
            </a:pPr>
            <a:r>
              <a:rPr lang="en-US"/>
              <a:t>Role of IB Schools of Ontario</a:t>
            </a:r>
          </a:p>
        </p:txBody>
      </p:sp>
      <p:sp>
        <p:nvSpPr>
          <p:cNvPr id="203" name="Shape 203"/>
          <p:cNvSpPr txBox="1">
            <a:spLocks noGrp="1"/>
          </p:cNvSpPr>
          <p:nvPr>
            <p:ph type="body" idx="1"/>
          </p:nvPr>
        </p:nvSpPr>
        <p:spPr>
          <a:xfrm>
            <a:off x="1633275" y="1905000"/>
            <a:ext cx="9949200" cy="4103400"/>
          </a:xfrm>
          <a:prstGeom prst="rect">
            <a:avLst/>
          </a:prstGeom>
          <a:noFill/>
          <a:ln>
            <a:noFill/>
          </a:ln>
        </p:spPr>
        <p:txBody>
          <a:bodyPr lIns="0" tIns="0" rIns="0" bIns="0" anchor="t" anchorCtr="0">
            <a:noAutofit/>
          </a:bodyPr>
          <a:lstStyle/>
          <a:p>
            <a:pPr marL="216000" marR="0" lvl="0" indent="-163930" algn="l" rtl="0">
              <a:lnSpc>
                <a:spcPct val="90000"/>
              </a:lnSpc>
              <a:spcBef>
                <a:spcPts val="0"/>
              </a:spcBef>
              <a:spcAft>
                <a:spcPts val="0"/>
              </a:spcAft>
              <a:buClr>
                <a:schemeClr val="accent1"/>
              </a:buClr>
              <a:buSzPct val="100000"/>
              <a:buFont typeface="Arial"/>
              <a:buChar char="•"/>
            </a:pPr>
            <a:r>
              <a:rPr lang="en-US" sz="1700"/>
              <a:t>IBSO is the local association for IB schools in the province</a:t>
            </a:r>
          </a:p>
          <a:p>
            <a:pPr marL="216000" marR="0" lvl="0" indent="-163930" algn="l" rtl="0">
              <a:lnSpc>
                <a:spcPct val="90000"/>
              </a:lnSpc>
              <a:spcBef>
                <a:spcPts val="300"/>
              </a:spcBef>
              <a:spcAft>
                <a:spcPts val="0"/>
              </a:spcAft>
              <a:buClr>
                <a:schemeClr val="accent1"/>
              </a:buClr>
              <a:buSzPct val="100000"/>
              <a:buFont typeface="Arial"/>
              <a:buChar char="•"/>
            </a:pPr>
            <a:r>
              <a:rPr lang="en-US" sz="1700"/>
              <a:t>One of the goals of IBSO is to come together with schools to develop documents of best practice while understanding that each school has a unique set of circumstances</a:t>
            </a:r>
          </a:p>
          <a:p>
            <a:pPr marL="216000" marR="0" lvl="0" indent="-163930" algn="l" rtl="0">
              <a:lnSpc>
                <a:spcPct val="90000"/>
              </a:lnSpc>
              <a:spcBef>
                <a:spcPts val="300"/>
              </a:spcBef>
              <a:spcAft>
                <a:spcPts val="0"/>
              </a:spcAft>
              <a:buClr>
                <a:schemeClr val="accent1"/>
              </a:buClr>
              <a:buSzPct val="100000"/>
              <a:buFont typeface="Arial"/>
              <a:buChar char="•"/>
            </a:pPr>
            <a:r>
              <a:rPr lang="en-US" sz="1700"/>
              <a:t>IBSO liaises with universities on behalf of membership</a:t>
            </a:r>
          </a:p>
          <a:p>
            <a:pPr marL="216000" marR="0" lvl="0" indent="-163930" algn="l" rtl="0">
              <a:lnSpc>
                <a:spcPct val="90000"/>
              </a:lnSpc>
              <a:spcBef>
                <a:spcPts val="300"/>
              </a:spcBef>
              <a:spcAft>
                <a:spcPts val="0"/>
              </a:spcAft>
              <a:buClr>
                <a:schemeClr val="accent1"/>
              </a:buClr>
              <a:buSzPct val="100000"/>
              <a:buFont typeface="Arial"/>
              <a:buChar char="•"/>
            </a:pPr>
            <a:r>
              <a:rPr lang="en-US" sz="1700"/>
              <a:t>IBSO formulates the Table of Equivalence which is applied across all IB Diploma schools with an investigation to come about its use in MYP</a:t>
            </a:r>
          </a:p>
          <a:p>
            <a:pPr marL="0" marR="0" lvl="0" indent="0" algn="l" rtl="0">
              <a:lnSpc>
                <a:spcPct val="90000"/>
              </a:lnSpc>
              <a:spcBef>
                <a:spcPts val="300"/>
              </a:spcBef>
              <a:spcAft>
                <a:spcPts val="0"/>
              </a:spcAft>
              <a:buNone/>
            </a:pPr>
            <a:endParaRPr sz="1700"/>
          </a:p>
          <a:p>
            <a:pPr marL="216000" marR="0" lvl="0" indent="-163930" algn="ctr" rtl="0">
              <a:lnSpc>
                <a:spcPct val="90000"/>
              </a:lnSpc>
              <a:spcBef>
                <a:spcPts val="300"/>
              </a:spcBef>
              <a:spcAft>
                <a:spcPts val="0"/>
              </a:spcAft>
              <a:buClr>
                <a:schemeClr val="accent1"/>
              </a:buClr>
              <a:buSzPct val="100000"/>
              <a:buFont typeface="Arial"/>
              <a:buChar char="•"/>
            </a:pPr>
            <a:r>
              <a:rPr lang="en-US" sz="1700"/>
              <a:t>7 = 97–100 </a:t>
            </a:r>
          </a:p>
          <a:p>
            <a:pPr marL="216000" marR="0" lvl="0" indent="-163930" algn="ctr" rtl="0">
              <a:lnSpc>
                <a:spcPct val="90000"/>
              </a:lnSpc>
              <a:spcBef>
                <a:spcPts val="300"/>
              </a:spcBef>
              <a:spcAft>
                <a:spcPts val="0"/>
              </a:spcAft>
              <a:buClr>
                <a:schemeClr val="accent1"/>
              </a:buClr>
              <a:buSzPct val="100000"/>
              <a:buFont typeface="Arial"/>
              <a:buChar char="•"/>
            </a:pPr>
            <a:r>
              <a:rPr lang="en-US" sz="1700"/>
              <a:t>6 = 93–96 </a:t>
            </a:r>
          </a:p>
          <a:p>
            <a:pPr marL="216000" marR="0" lvl="0" indent="-163930" algn="ctr" rtl="0">
              <a:lnSpc>
                <a:spcPct val="90000"/>
              </a:lnSpc>
              <a:spcBef>
                <a:spcPts val="300"/>
              </a:spcBef>
              <a:spcAft>
                <a:spcPts val="0"/>
              </a:spcAft>
              <a:buClr>
                <a:schemeClr val="accent1"/>
              </a:buClr>
              <a:buSzPct val="100000"/>
              <a:buFont typeface="Arial"/>
              <a:buChar char="•"/>
            </a:pPr>
            <a:r>
              <a:rPr lang="en-US" sz="1700"/>
              <a:t>5 = 84–92 </a:t>
            </a:r>
          </a:p>
          <a:p>
            <a:pPr marL="216000" marR="0" lvl="0" indent="-163930" algn="ctr" rtl="0">
              <a:lnSpc>
                <a:spcPct val="90000"/>
              </a:lnSpc>
              <a:spcBef>
                <a:spcPts val="300"/>
              </a:spcBef>
              <a:spcAft>
                <a:spcPts val="0"/>
              </a:spcAft>
              <a:buClr>
                <a:schemeClr val="accent1"/>
              </a:buClr>
              <a:buSzPct val="100000"/>
              <a:buFont typeface="Arial"/>
              <a:buChar char="•"/>
            </a:pPr>
            <a:r>
              <a:rPr lang="en-US" sz="1700"/>
              <a:t>4 = 72–83 </a:t>
            </a:r>
          </a:p>
          <a:p>
            <a:pPr marL="216000" marR="0" lvl="0" indent="-163930" algn="ctr" rtl="0">
              <a:lnSpc>
                <a:spcPct val="90000"/>
              </a:lnSpc>
              <a:spcBef>
                <a:spcPts val="300"/>
              </a:spcBef>
              <a:spcAft>
                <a:spcPts val="0"/>
              </a:spcAft>
              <a:buClr>
                <a:schemeClr val="accent1"/>
              </a:buClr>
              <a:buSzPct val="100000"/>
              <a:buFont typeface="Arial"/>
              <a:buChar char="•"/>
            </a:pPr>
            <a:r>
              <a:rPr lang="en-US" sz="1700"/>
              <a:t>3 = 61–71 </a:t>
            </a:r>
          </a:p>
          <a:p>
            <a:pPr marL="216000" marR="0" lvl="0" indent="-163930" algn="ctr" rtl="0">
              <a:lnSpc>
                <a:spcPct val="90000"/>
              </a:lnSpc>
              <a:spcBef>
                <a:spcPts val="300"/>
              </a:spcBef>
              <a:spcAft>
                <a:spcPts val="0"/>
              </a:spcAft>
              <a:buClr>
                <a:schemeClr val="accent1"/>
              </a:buClr>
              <a:buSzPct val="100000"/>
              <a:buFont typeface="Arial"/>
              <a:buChar char="•"/>
            </a:pPr>
            <a:r>
              <a:rPr lang="en-US" sz="1700"/>
              <a:t>2 = 50–60 </a:t>
            </a:r>
          </a:p>
          <a:p>
            <a:pPr marL="216000" marR="0" lvl="0" indent="-163930" algn="ctr" rtl="0">
              <a:lnSpc>
                <a:spcPct val="90000"/>
              </a:lnSpc>
              <a:spcBef>
                <a:spcPts val="300"/>
              </a:spcBef>
              <a:spcAft>
                <a:spcPts val="0"/>
              </a:spcAft>
              <a:buClr>
                <a:schemeClr val="accent1"/>
              </a:buClr>
              <a:buSzPct val="100000"/>
              <a:buFont typeface="Arial"/>
              <a:buChar char="•"/>
            </a:pPr>
            <a:r>
              <a:rPr lang="en-US" sz="1700"/>
              <a:t>1 = Failing Grade </a:t>
            </a:r>
          </a:p>
          <a:p>
            <a:pPr marL="216000" marR="0" lvl="0" indent="-216000" algn="l" rtl="0">
              <a:lnSpc>
                <a:spcPct val="90000"/>
              </a:lnSpc>
              <a:spcBef>
                <a:spcPts val="300"/>
              </a:spcBef>
              <a:buClr>
                <a:schemeClr val="accent1"/>
              </a:buClr>
              <a:buSzPct val="140000"/>
              <a:buFont typeface="Arial"/>
              <a:buNone/>
            </a:pPr>
            <a:endParaRPr sz="1800" b="0" i="0" u="none" strike="noStrike" cap="none">
              <a:solidFill>
                <a:schemeClr val="dk1"/>
              </a:solidFill>
              <a:latin typeface="PT Sans"/>
              <a:ea typeface="PT Sans"/>
              <a:cs typeface="PT Sans"/>
              <a:sym typeface="PT Sans"/>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Shape 208"/>
          <p:cNvSpPr txBox="1">
            <a:spLocks noGrp="1"/>
          </p:cNvSpPr>
          <p:nvPr>
            <p:ph type="ctrTitle"/>
          </p:nvPr>
        </p:nvSpPr>
        <p:spPr>
          <a:xfrm>
            <a:off x="2209800" y="2785052"/>
            <a:ext cx="7772400" cy="1831975"/>
          </a:xfrm>
          <a:prstGeom prst="rect">
            <a:avLst/>
          </a:prstGeom>
          <a:noFill/>
          <a:ln>
            <a:noFill/>
          </a:ln>
        </p:spPr>
        <p:txBody>
          <a:bodyPr lIns="0" tIns="0" rIns="0" bIns="0" anchor="t" anchorCtr="0">
            <a:noAutofit/>
          </a:bodyPr>
          <a:lstStyle/>
          <a:p>
            <a:pPr marL="0" marR="0" lvl="0" indent="0" algn="ctr" rtl="0">
              <a:lnSpc>
                <a:spcPct val="90000"/>
              </a:lnSpc>
              <a:spcBef>
                <a:spcPts val="0"/>
              </a:spcBef>
              <a:buClr>
                <a:srgbClr val="1AB7EA"/>
              </a:buClr>
              <a:buSzPct val="25000"/>
              <a:buFont typeface="PT Sans"/>
              <a:buNone/>
            </a:pPr>
            <a:r>
              <a:rPr lang="en-US" sz="3200" b="1" i="0" u="none" strike="noStrike" cap="none">
                <a:solidFill>
                  <a:srgbClr val="1AB7EA"/>
                </a:solidFill>
                <a:latin typeface="PT Sans"/>
                <a:ea typeface="PT Sans"/>
                <a:cs typeface="PT Sans"/>
                <a:sym typeface="PT Sans"/>
              </a:rPr>
              <a:t>Strategies for addressing challenges: Models at different schools</a:t>
            </a:r>
          </a:p>
        </p:txBody>
      </p:sp>
      <p:sp>
        <p:nvSpPr>
          <p:cNvPr id="209" name="Shape 209"/>
          <p:cNvSpPr txBox="1">
            <a:spLocks noGrp="1"/>
          </p:cNvSpPr>
          <p:nvPr>
            <p:ph type="subTitle" idx="1"/>
          </p:nvPr>
        </p:nvSpPr>
        <p:spPr>
          <a:xfrm>
            <a:off x="2895600" y="4343400"/>
            <a:ext cx="6400799" cy="1295400"/>
          </a:xfrm>
          <a:prstGeom prst="rect">
            <a:avLst/>
          </a:prstGeom>
          <a:noFill/>
          <a:ln>
            <a:noFill/>
          </a:ln>
        </p:spPr>
        <p:txBody>
          <a:bodyPr lIns="0" tIns="0" rIns="0" bIns="0" anchor="b" anchorCtr="0">
            <a:noAutofit/>
          </a:bodyPr>
          <a:lstStyle/>
          <a:p>
            <a:pPr marL="0" marR="0" lvl="0" indent="0" algn="ctr" rtl="0">
              <a:lnSpc>
                <a:spcPct val="90000"/>
              </a:lnSpc>
              <a:spcBef>
                <a:spcPts val="0"/>
              </a:spcBef>
              <a:buClr>
                <a:schemeClr val="accent1"/>
              </a:buClr>
              <a:buSzPct val="25000"/>
              <a:buFont typeface="Arial"/>
              <a:buNone/>
            </a:pPr>
            <a:endParaRPr sz="1350" b="0" i="0" u="none" strike="noStrike" cap="none">
              <a:solidFill>
                <a:schemeClr val="dk1"/>
              </a:solidFill>
              <a:latin typeface="PT Sans"/>
              <a:ea typeface="PT Sans"/>
              <a:cs typeface="PT Sans"/>
              <a:sym typeface="PT Sans"/>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Version 3_2011">
  <a:themeElements>
    <a:clrScheme name="Custom Depaul">
      <a:dk1>
        <a:srgbClr val="000000"/>
      </a:dk1>
      <a:lt1>
        <a:srgbClr val="FFFFFF"/>
      </a:lt1>
      <a:dk2>
        <a:srgbClr val="1F497D"/>
      </a:dk2>
      <a:lt2>
        <a:srgbClr val="EEECE1"/>
      </a:lt2>
      <a:accent1>
        <a:srgbClr val="416A9C"/>
      </a:accent1>
      <a:accent2>
        <a:srgbClr val="C0962B"/>
      </a:accent2>
      <a:accent3>
        <a:srgbClr val="BB1F2E"/>
      </a:accent3>
      <a:accent4>
        <a:srgbClr val="3478A2"/>
      </a:accent4>
      <a:accent5>
        <a:srgbClr val="C6C225"/>
      </a:accent5>
      <a:accent6>
        <a:srgbClr val="F79646"/>
      </a:accent6>
      <a:hlink>
        <a:srgbClr val="85D2DD"/>
      </a:hlink>
      <a:folHlink>
        <a:srgbClr val="5C270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IBA_2014_EN_Basis">
  <a:themeElements>
    <a:clrScheme name="IBA_Color">
      <a:dk1>
        <a:srgbClr val="004B8D"/>
      </a:dk1>
      <a:lt1>
        <a:srgbClr val="FFFFFF"/>
      </a:lt1>
      <a:dk2>
        <a:srgbClr val="000000"/>
      </a:dk2>
      <a:lt2>
        <a:srgbClr val="FFFFFF"/>
      </a:lt2>
      <a:accent1>
        <a:srgbClr val="4A74BB"/>
      </a:accent1>
      <a:accent2>
        <a:srgbClr val="FFD200"/>
      </a:accent2>
      <a:accent3>
        <a:srgbClr val="E02B1E"/>
      </a:accent3>
      <a:accent4>
        <a:srgbClr val="00B5CC"/>
      </a:accent4>
      <a:accent5>
        <a:srgbClr val="652D89"/>
      </a:accent5>
      <a:accent6>
        <a:srgbClr val="7E7E7E"/>
      </a:accent6>
      <a:hlink>
        <a:srgbClr val="004B8D"/>
      </a:hlink>
      <a:folHlink>
        <a:srgbClr val="004B8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1755</Words>
  <Application>Microsoft Office PowerPoint</Application>
  <PresentationFormat>Widescreen</PresentationFormat>
  <Paragraphs>199</Paragraphs>
  <Slides>33</Slides>
  <Notes>33</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33</vt:i4>
      </vt:variant>
    </vt:vector>
  </HeadingPairs>
  <TitlesOfParts>
    <vt:vector size="42" baseType="lpstr">
      <vt:lpstr>Calibri</vt:lpstr>
      <vt:lpstr>Verdana</vt:lpstr>
      <vt:lpstr>Corben</vt:lpstr>
      <vt:lpstr>Merriweather Sans</vt:lpstr>
      <vt:lpstr>PT Sans</vt:lpstr>
      <vt:lpstr>Arial</vt:lpstr>
      <vt:lpstr>Helvetica Neue</vt:lpstr>
      <vt:lpstr>Version 3_2011</vt:lpstr>
      <vt:lpstr>IBA_2014_EN_Basis</vt:lpstr>
      <vt:lpstr>PowerPoint Presentation</vt:lpstr>
      <vt:lpstr>Juggling the IB and the OSSD</vt:lpstr>
      <vt:lpstr>Session Panelists</vt:lpstr>
      <vt:lpstr>Advantages of two programs/two diplomas:</vt:lpstr>
      <vt:lpstr>Challenges of two programs/two diplomas:</vt:lpstr>
      <vt:lpstr>Challenges of two programs/two diplomas (con’t):</vt:lpstr>
      <vt:lpstr>Strategies for addressing challenges: Role of IBSO</vt:lpstr>
      <vt:lpstr>Role of IB Schools of Ontario</vt:lpstr>
      <vt:lpstr>Strategies for addressing challenges: Models at different schools</vt:lpstr>
      <vt:lpstr>Upper Canada College</vt:lpstr>
      <vt:lpstr>School Profile:</vt:lpstr>
      <vt:lpstr>Nature of the Academic Program:</vt:lpstr>
      <vt:lpstr>PowerPoint Presentation</vt:lpstr>
      <vt:lpstr>Reporting</vt:lpstr>
      <vt:lpstr>Biggest Challenges and Solutions at UCC</vt:lpstr>
      <vt:lpstr>Weston Collegiate Institute</vt:lpstr>
      <vt:lpstr>School Profile</vt:lpstr>
      <vt:lpstr>School Profile</vt:lpstr>
      <vt:lpstr>School Profile</vt:lpstr>
      <vt:lpstr>PowerPoint Presentation</vt:lpstr>
      <vt:lpstr>Juggling the IB and OSSD</vt:lpstr>
      <vt:lpstr>Ridley College</vt:lpstr>
      <vt:lpstr>School Profile</vt:lpstr>
      <vt:lpstr>Nature of the Academic Program</vt:lpstr>
      <vt:lpstr>Nature of the Academic Program:  </vt:lpstr>
      <vt:lpstr>PowerPoint Presentation</vt:lpstr>
      <vt:lpstr>Reporting </vt:lpstr>
      <vt:lpstr>Biggest Challenges and Solutions at Ridley College</vt:lpstr>
      <vt:lpstr>Biggest Challenges and Solutions at Ridley College</vt:lpstr>
      <vt:lpstr>Colonel By Secondary School</vt:lpstr>
      <vt:lpstr>School Profile</vt:lpstr>
      <vt:lpstr>Offerings</vt:lpstr>
      <vt:lpstr>Challenges, Opportunities, and Success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Rachelle Bernadel</dc:creator>
  <cp:lastModifiedBy>Rachelle Bernadel</cp:lastModifiedBy>
  <cp:revision>1</cp:revision>
  <dcterms:modified xsi:type="dcterms:W3CDTF">2016-07-17T14:19:16Z</dcterms:modified>
</cp:coreProperties>
</file>