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2" r:id="rId8"/>
    <p:sldId id="263" r:id="rId9"/>
    <p:sldId id="273" r:id="rId10"/>
    <p:sldId id="274" r:id="rId11"/>
    <p:sldId id="270" r:id="rId12"/>
    <p:sldId id="275" r:id="rId13"/>
    <p:sldId id="271" r:id="rId14"/>
    <p:sldId id="266" r:id="rId15"/>
    <p:sldId id="264" r:id="rId16"/>
    <p:sldId id="265" r:id="rId17"/>
    <p:sldId id="267" r:id="rId18"/>
    <p:sldId id="272" r:id="rId19"/>
    <p:sldId id="268" r:id="rId20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1">
          <p15:clr>
            <a:srgbClr val="A4A3A4"/>
          </p15:clr>
        </p15:guide>
        <p15:guide id="2" orient="horz" pos="1344">
          <p15:clr>
            <a:srgbClr val="A4A3A4"/>
          </p15:clr>
        </p15:guide>
        <p15:guide id="3" orient="horz" pos="1392">
          <p15:clr>
            <a:srgbClr val="A4A3A4"/>
          </p15:clr>
        </p15:guide>
        <p15:guide id="4" orient="horz" pos="3856">
          <p15:clr>
            <a:srgbClr val="A4A3A4"/>
          </p15:clr>
        </p15:guide>
        <p15:guide id="5" pos="2880">
          <p15:clr>
            <a:srgbClr val="A4A3A4"/>
          </p15:clr>
        </p15:guide>
        <p15:guide id="6" pos="7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9" autoAdjust="0"/>
    <p:restoredTop sz="94698" autoAdjust="0"/>
  </p:normalViewPr>
  <p:slideViewPr>
    <p:cSldViewPr snapToGrid="0" snapToObjects="1">
      <p:cViewPr varScale="1">
        <p:scale>
          <a:sx n="75" d="100"/>
          <a:sy n="75" d="100"/>
        </p:scale>
        <p:origin x="612" y="66"/>
      </p:cViewPr>
      <p:guideLst>
        <p:guide orient="horz" pos="731"/>
        <p:guide orient="horz" pos="1344"/>
        <p:guide orient="horz" pos="1392"/>
        <p:guide orient="horz" pos="3856"/>
        <p:guide pos="2880"/>
        <p:guide pos="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5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555646" y="6629930"/>
            <a:ext cx="1068334" cy="228070"/>
          </a:xfrm>
        </p:spPr>
        <p:txBody>
          <a:bodyPr/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2C89652-6118-194A-A2A5-0F33353BC73A}" type="datetimeFigureOut">
              <a:rPr lang="en-US" noProof="0" smtClean="0"/>
              <a:pPr/>
              <a:t>7/14/2016</a:t>
            </a:fld>
            <a:endParaRPr lang="nl-NL" dirty="0" smtClean="0"/>
          </a:p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23980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319999"/>
            <a:ext cx="5472000" cy="566738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219200" y="1886737"/>
            <a:ext cx="5472000" cy="4104000"/>
          </a:xfrm>
          <a:solidFill>
            <a:schemeClr val="accent6">
              <a:lumMod val="40000"/>
              <a:lumOff val="60000"/>
            </a:schemeClr>
          </a:solidFill>
        </p:spPr>
        <p:txBody>
          <a:bodyPr tIns="180000"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843599" y="4960136"/>
            <a:ext cx="1843201" cy="1030601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2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7/14/2016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327" y="3203572"/>
            <a:ext cx="8211787" cy="158856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40327" y="4792134"/>
            <a:ext cx="8211787" cy="872062"/>
          </a:xfrm>
        </p:spPr>
        <p:txBody>
          <a:bodyPr anchor="b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0" y="6629930"/>
            <a:ext cx="1068334" cy="228070"/>
          </a:xfrm>
        </p:spPr>
        <p:txBody>
          <a:bodyPr/>
          <a:lstStyle/>
          <a:p>
            <a:fld id="{02C89652-6118-194A-A2A5-0F33353BC73A}" type="datetimeFigureOut">
              <a:rPr lang="en-US" noProof="0" smtClean="0"/>
              <a:pPr/>
              <a:t>7/14/2016</a:t>
            </a:fld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068334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7/14/2016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9062" y="2184400"/>
            <a:ext cx="6447738" cy="1727200"/>
          </a:xfrm>
        </p:spPr>
        <p:txBody>
          <a:bodyPr anchor="t">
            <a:normAutofit/>
          </a:bodyPr>
          <a:lstStyle>
            <a:lvl1pPr algn="l">
              <a:defRPr sz="3600" b="1" cap="none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239062" y="3911600"/>
            <a:ext cx="6447738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7/14/2016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24962" y="2209799"/>
            <a:ext cx="3677238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11200" y="2209799"/>
            <a:ext cx="3675600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7/14/2016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224962" y="2849561"/>
            <a:ext cx="3675600" cy="32766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011200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11200" y="2849561"/>
            <a:ext cx="3675600" cy="327660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7/14/2016</a:t>
            </a:fld>
            <a:endParaRPr lang="en-US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7/14/2016</a:t>
            </a:fld>
            <a:endParaRPr lang="en-US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7/14/2016</a:t>
            </a:fld>
            <a:endParaRPr lang="en-US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283183"/>
            <a:ext cx="3225800" cy="1049336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0" y="1283183"/>
            <a:ext cx="4114800" cy="4965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219200" y="2332519"/>
            <a:ext cx="3225800" cy="39163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7/14/2016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24962" y="1238390"/>
            <a:ext cx="7461838" cy="96884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89481"/>
            <a:ext cx="7461838" cy="390184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212066" y="576264"/>
            <a:ext cx="1068334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02C89652-6118-194A-A2A5-0F33353BC73A}" type="datetimeFigureOut">
              <a:rPr lang="en-US" noProof="0" smtClean="0"/>
              <a:pPr/>
              <a:t>7/14/2016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39062" y="6475941"/>
            <a:ext cx="3611401" cy="23918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80400" y="576264"/>
            <a:ext cx="406400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AB7EA"/>
          </a:solidFill>
          <a:latin typeface="Myriad Pro"/>
          <a:ea typeface="+mj-ea"/>
          <a:cs typeface="Myriad Pro"/>
        </a:defRPr>
      </a:lvl1pPr>
    </p:titleStyle>
    <p:bodyStyle>
      <a:lvl1pPr marL="288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1pPr>
      <a:lvl2pPr marL="576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tx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2pPr>
      <a:lvl3pPr marL="864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3pPr>
      <a:lvl4pPr marL="1152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4pPr>
      <a:lvl5pPr marL="1440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PD for teachers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Comfort level has to build or teachers won’t use it or become frustrated</a:t>
            </a:r>
          </a:p>
          <a:p>
            <a:endParaRPr lang="en-US" dirty="0"/>
          </a:p>
          <a:p>
            <a:r>
              <a:rPr lang="en-US" dirty="0" smtClean="0"/>
              <a:t>Don’t make assumptions about skills and ability level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766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Don’t forget to give teachers time to learn and play…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69055" y="2470785"/>
            <a:ext cx="4404360" cy="330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78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09775" y="1190625"/>
            <a:ext cx="5867400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79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680" y="1722810"/>
            <a:ext cx="5928360" cy="444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18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Now it’s your turn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962" y="1726291"/>
            <a:ext cx="7461838" cy="442050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There are three different Maker’s Lab activities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These are open, guided and structured inquiry activities</a:t>
            </a:r>
          </a:p>
          <a:p>
            <a:endParaRPr lang="en-US" dirty="0"/>
          </a:p>
          <a:p>
            <a:r>
              <a:rPr lang="en-US" dirty="0" smtClean="0"/>
              <a:t>Make a </a:t>
            </a:r>
            <a:r>
              <a:rPr lang="en-US" dirty="0" smtClean="0"/>
              <a:t>Catapult that </a:t>
            </a:r>
            <a:r>
              <a:rPr lang="en-US" dirty="0" smtClean="0"/>
              <a:t>will fling the ping pong ball the farthest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Make a realistic sounding Moose </a:t>
            </a:r>
            <a:r>
              <a:rPr lang="en-US" dirty="0" smtClean="0"/>
              <a:t>Call </a:t>
            </a:r>
            <a:r>
              <a:rPr lang="en-US" dirty="0" smtClean="0"/>
              <a:t>(</a:t>
            </a:r>
            <a:r>
              <a:rPr lang="en-US" dirty="0" smtClean="0"/>
              <a:t>after all we are in Canada!)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Make a Scribbler </a:t>
            </a:r>
            <a:r>
              <a:rPr lang="en-US" dirty="0" smtClean="0"/>
              <a:t>Machine </a:t>
            </a:r>
            <a:r>
              <a:rPr lang="en-US" dirty="0" smtClean="0"/>
              <a:t>using motors and batteries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Be a risk-taker, thinker, communicator, and inquirer</a:t>
            </a:r>
            <a:r>
              <a:rPr lang="en-US" dirty="0" smtClean="0"/>
              <a:t>!</a:t>
            </a:r>
          </a:p>
          <a:p>
            <a:endParaRPr lang="en-US" dirty="0" smtClean="0"/>
          </a:p>
          <a:p>
            <a:r>
              <a:rPr lang="en-US" dirty="0" smtClean="0"/>
              <a:t>Have fun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67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03866" y="1231934"/>
            <a:ext cx="7461838" cy="968841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Kids using the design cycle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grisham.AD\Desktop\SAM_02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50420" y="2753677"/>
            <a:ext cx="3713547" cy="278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half" idx="2"/>
          </p:nvPr>
        </p:nvSpPr>
        <p:spPr>
          <a:xfrm>
            <a:off x="7052553" y="4844373"/>
            <a:ext cx="1429966" cy="689163"/>
          </a:xfrm>
        </p:spPr>
        <p:txBody>
          <a:bodyPr/>
          <a:lstStyle/>
          <a:p>
            <a:r>
              <a:rPr lang="nl-NL" dirty="0" smtClean="0"/>
              <a:t>All kids can be engineers!</a:t>
            </a:r>
            <a:endParaRPr lang="nl-NL" dirty="0"/>
          </a:p>
        </p:txBody>
      </p:sp>
      <p:pic>
        <p:nvPicPr>
          <p:cNvPr id="2050" name="Picture 2" descr="C:\Users\grisham.AD\Desktop\SAM_02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73527" y="1021529"/>
            <a:ext cx="4507299" cy="507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21</a:t>
            </a:r>
            <a:r>
              <a:rPr lang="en-US" baseline="30000" dirty="0" smtClean="0"/>
              <a:t>st</a:t>
            </a:r>
            <a:r>
              <a:rPr lang="en-US" dirty="0" smtClean="0"/>
              <a:t> century skills requires the Approaches to Learning Skills!  Students have to use these skills to be good researchers and good collaborators. </a:t>
            </a:r>
            <a:endParaRPr lang="en-US" dirty="0"/>
          </a:p>
        </p:txBody>
      </p:sp>
      <p:pic>
        <p:nvPicPr>
          <p:cNvPr id="3074" name="Picture 2" descr="C:\Users\grisham.AD\Desktop\SAM_02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72456" y="1663595"/>
            <a:ext cx="4821328" cy="412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68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Next Steps…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purchased 2 small 3D printers.  We need to teach the teachers how to use them.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We have sent our coordinator to a training in Boston on Elementary Engineering to be trained as a trainer using the Boston Museum materials. ( We bought the binders last year with some limited usage)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We need to figure how what we really need and want so that we don’t just get stuff that we can not use or store.</a:t>
            </a:r>
          </a:p>
          <a:p>
            <a:endParaRPr lang="en-US" dirty="0"/>
          </a:p>
          <a:p>
            <a:r>
              <a:rPr lang="en-US" dirty="0" smtClean="0"/>
              <a:t>Connect more to units of Inquiry so that it is not an add-on.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24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Questions?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/>
              <a:t>Thanks for participating!  </a:t>
            </a:r>
          </a:p>
          <a:p>
            <a:pPr marL="0" indent="0" algn="ctr">
              <a:buNone/>
            </a:pPr>
            <a:r>
              <a:rPr lang="en-US" sz="2800" dirty="0" smtClean="0"/>
              <a:t>We hope you had some fun!</a:t>
            </a:r>
          </a:p>
          <a:p>
            <a:pPr marL="0" indent="0" algn="ctr">
              <a:buNone/>
            </a:pPr>
            <a:r>
              <a:rPr lang="en-US" sz="2800" dirty="0" smtClean="0"/>
              <a:t>Enjoy the rest of the</a:t>
            </a:r>
          </a:p>
          <a:p>
            <a:pPr marL="0" indent="0" algn="ctr">
              <a:buNone/>
            </a:pPr>
            <a:r>
              <a:rPr lang="en-US" sz="2800" dirty="0" smtClean="0"/>
              <a:t> conference!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 smtClean="0"/>
              <a:t>Feel free to contact us</a:t>
            </a:r>
            <a:r>
              <a:rPr lang="en-US" sz="2800" dirty="0" smtClean="0"/>
              <a:t>!</a:t>
            </a:r>
          </a:p>
          <a:p>
            <a:pPr marL="0" indent="0" algn="ctr">
              <a:buNone/>
            </a:pPr>
            <a:r>
              <a:rPr lang="en-US" sz="2800" dirty="0" smtClean="0"/>
              <a:t>amg304@interact.ccsd.net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069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 smtClean="0">
                <a:solidFill>
                  <a:schemeClr val="tx1"/>
                </a:solidFill>
              </a:rPr>
              <a:t>Creating a Makers’ Lab</a:t>
            </a:r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5" name="Sub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Anne Grisham,Principal</a:t>
            </a:r>
          </a:p>
          <a:p>
            <a:r>
              <a:rPr lang="nl-NL" dirty="0" smtClean="0"/>
              <a:t>Lene Muth, Assistant Principal</a:t>
            </a:r>
          </a:p>
          <a:p>
            <a:r>
              <a:rPr lang="nl-NL" dirty="0" smtClean="0"/>
              <a:t>Bonnie Hughes, Second Grade Teacher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noProof="0" dirty="0" smtClean="0">
                <a:solidFill>
                  <a:schemeClr val="tx1"/>
                </a:solidFill>
              </a:rPr>
              <a:t>How It Started</a:t>
            </a:r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Clue:  Never send teachers to something if you are not interested in implementing it.</a:t>
            </a:r>
          </a:p>
          <a:p>
            <a:endParaRPr lang="nl-NL" dirty="0"/>
          </a:p>
          <a:p>
            <a:r>
              <a:rPr lang="nl-NL" dirty="0" smtClean="0"/>
              <a:t>Tinkering Labs or Makers’ Labs are a buzz almost everywhere.</a:t>
            </a:r>
          </a:p>
          <a:p>
            <a:endParaRPr lang="nl-NL" dirty="0" smtClean="0"/>
          </a:p>
          <a:p>
            <a:r>
              <a:rPr lang="nl-NL" dirty="0" smtClean="0"/>
              <a:t>A few teachers requested to go and visit a school with a Maker’s Lab and the Exploratorium.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39302" y="1682885"/>
            <a:ext cx="7947498" cy="1050587"/>
          </a:xfrm>
        </p:spPr>
        <p:txBody>
          <a:bodyPr/>
          <a:lstStyle/>
          <a:p>
            <a:pPr algn="ctr"/>
            <a:r>
              <a:rPr lang="en-US" noProof="0" dirty="0" smtClean="0">
                <a:solidFill>
                  <a:schemeClr val="tx1"/>
                </a:solidFill>
              </a:rPr>
              <a:t>How much money is </a:t>
            </a:r>
            <a:br>
              <a:rPr lang="en-US" noProof="0" dirty="0" smtClean="0">
                <a:solidFill>
                  <a:schemeClr val="tx1"/>
                </a:solidFill>
              </a:rPr>
            </a:br>
            <a:r>
              <a:rPr lang="en-US" noProof="0" dirty="0" smtClean="0">
                <a:solidFill>
                  <a:schemeClr val="tx1"/>
                </a:solidFill>
              </a:rPr>
              <a:t>this going to cost?</a:t>
            </a:r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>
          <a:xfrm>
            <a:off x="826851" y="3015574"/>
            <a:ext cx="7859949" cy="2396213"/>
          </a:xfrm>
        </p:spPr>
        <p:txBody>
          <a:bodyPr>
            <a:normAutofit/>
          </a:bodyPr>
          <a:lstStyle/>
          <a:p>
            <a:r>
              <a:rPr lang="nl-NL" sz="3200" dirty="0" smtClean="0"/>
              <a:t>We apply for $100,000 grant</a:t>
            </a:r>
          </a:p>
          <a:p>
            <a:r>
              <a:rPr lang="nl-NL" sz="3200" dirty="0" smtClean="0"/>
              <a:t>3-D printers</a:t>
            </a:r>
          </a:p>
          <a:p>
            <a:r>
              <a:rPr lang="nl-NL" sz="3200" dirty="0" smtClean="0"/>
              <a:t>Professional Development</a:t>
            </a:r>
          </a:p>
          <a:p>
            <a:r>
              <a:rPr lang="nl-NL" sz="3200" dirty="0" smtClean="0"/>
              <a:t>Lots of stuff and tools!</a:t>
            </a:r>
            <a:endParaRPr lang="nl-NL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>
                <a:solidFill>
                  <a:schemeClr val="tx1">
                    <a:lumMod val="50000"/>
                  </a:schemeClr>
                </a:solidFill>
              </a:rPr>
              <a:t>BUT….no grant! We are not funded!</a:t>
            </a:r>
            <a:endParaRPr lang="en-US" noProof="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4000" dirty="0" smtClean="0"/>
              <a:t>Now what?</a:t>
            </a:r>
          </a:p>
          <a:p>
            <a:pPr marL="0" indent="0">
              <a:buNone/>
            </a:pPr>
            <a:r>
              <a:rPr lang="nl-NL" sz="4000" dirty="0" smtClean="0"/>
              <a:t>Can we do this on our own?</a:t>
            </a:r>
          </a:p>
          <a:p>
            <a:pPr marL="0" indent="0">
              <a:buNone/>
            </a:pPr>
            <a:r>
              <a:rPr lang="nl-NL" sz="4000" dirty="0" smtClean="0"/>
              <a:t>Let’s be Risk-takers and see what we can do!</a:t>
            </a:r>
          </a:p>
          <a:p>
            <a:pPr marL="0" indent="0">
              <a:buNone/>
            </a:pPr>
            <a:r>
              <a:rPr lang="nl-NL" sz="4000" dirty="0" smtClean="0"/>
              <a:t>Step 1:</a:t>
            </a:r>
          </a:p>
          <a:p>
            <a:pPr marL="0" indent="0">
              <a:buNone/>
            </a:pPr>
            <a:r>
              <a:rPr lang="nl-NL" sz="4000" dirty="0" smtClean="0"/>
              <a:t>Re-purpose a room</a:t>
            </a:r>
            <a:endParaRPr lang="nl-NL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91" y="1238391"/>
            <a:ext cx="7806309" cy="4952860"/>
          </a:xfrm>
        </p:spPr>
      </p:pic>
    </p:spTree>
    <p:extLst>
      <p:ext uri="{BB962C8B-B14F-4D97-AF65-F5344CB8AC3E}">
        <p14:creationId xmlns:p14="http://schemas.microsoft.com/office/powerpoint/2010/main" val="114905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>
                <a:solidFill>
                  <a:schemeClr val="tx1">
                    <a:lumMod val="50000"/>
                  </a:schemeClr>
                </a:solidFill>
              </a:rPr>
              <a:t>Add a bunch of stuff</a:t>
            </a:r>
            <a:endParaRPr lang="en-US" noProof="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82062" y="1751691"/>
            <a:ext cx="7461838" cy="4509409"/>
          </a:xfrm>
        </p:spPr>
        <p:txBody>
          <a:bodyPr>
            <a:normAutofit/>
          </a:bodyPr>
          <a:lstStyle/>
          <a:p>
            <a:r>
              <a:rPr lang="en-US" dirty="0" smtClean="0"/>
              <a:t>We asked for tools such as hammers, screw drivers, pliers</a:t>
            </a:r>
          </a:p>
          <a:p>
            <a:r>
              <a:rPr lang="en-US" dirty="0" smtClean="0"/>
              <a:t>We asked for hot glue guns, nails, screws</a:t>
            </a:r>
          </a:p>
          <a:p>
            <a:r>
              <a:rPr lang="en-US" dirty="0" smtClean="0"/>
              <a:t>Recycle items</a:t>
            </a:r>
          </a:p>
          <a:p>
            <a:r>
              <a:rPr lang="en-US" dirty="0" smtClean="0"/>
              <a:t>Plastic fruit baskets</a:t>
            </a:r>
          </a:p>
          <a:p>
            <a:r>
              <a:rPr lang="en-US" dirty="0" smtClean="0"/>
              <a:t>Paper cups</a:t>
            </a:r>
          </a:p>
          <a:p>
            <a:r>
              <a:rPr lang="en-US" dirty="0" smtClean="0"/>
              <a:t>We also had a list such as toilet paper tubes</a:t>
            </a:r>
          </a:p>
          <a:p>
            <a:r>
              <a:rPr lang="en-US" dirty="0" smtClean="0"/>
              <a:t>Buttons and beads</a:t>
            </a:r>
          </a:p>
          <a:p>
            <a:r>
              <a:rPr lang="en-US" dirty="0" smtClean="0"/>
              <a:t>Straws</a:t>
            </a:r>
          </a:p>
          <a:p>
            <a:r>
              <a:rPr lang="en-US" dirty="0" smtClean="0"/>
              <a:t>Balloons</a:t>
            </a:r>
          </a:p>
          <a:p>
            <a:r>
              <a:rPr lang="en-US" dirty="0" smtClean="0"/>
              <a:t>Fabric scraps</a:t>
            </a:r>
          </a:p>
          <a:p>
            <a:r>
              <a:rPr lang="en-US" dirty="0" smtClean="0"/>
              <a:t>Yarn</a:t>
            </a:r>
          </a:p>
          <a:p>
            <a:r>
              <a:rPr lang="en-US" dirty="0" smtClean="0"/>
              <a:t>String</a:t>
            </a:r>
          </a:p>
          <a:p>
            <a:r>
              <a:rPr lang="en-US" dirty="0" smtClean="0"/>
              <a:t>Cardboard boxes</a:t>
            </a:r>
          </a:p>
          <a:p>
            <a:r>
              <a:rPr lang="en-US" dirty="0" smtClean="0"/>
              <a:t>Corks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We 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have stuff all over…now what!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where we stumbled.  We got lots of stuff…but we were not wise enough to really know what we needed.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Lots </a:t>
            </a:r>
            <a:r>
              <a:rPr lang="en-US" dirty="0" smtClean="0"/>
              <a:t>of trips to </a:t>
            </a:r>
            <a:r>
              <a:rPr lang="en-US" dirty="0" smtClean="0"/>
              <a:t>IKEA for storage compartments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Sorting the stuff took hours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Lots of trips to IKEA for storage compartments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500" y="2755900"/>
            <a:ext cx="31750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850440"/>
      </p:ext>
    </p:extLst>
  </p:cSld>
  <p:clrMapOvr>
    <a:masterClrMapping/>
  </p:clrMapOvr>
</p:sld>
</file>

<file path=ppt/theme/theme1.xml><?xml version="1.0" encoding="utf-8"?>
<a:theme xmlns:a="http://schemas.openxmlformats.org/drawingml/2006/main" name="2016 IB Conference of the Americas PPT Template (1)">
  <a:themeElements>
    <a:clrScheme name="IBA_Color">
      <a:dk1>
        <a:srgbClr val="004B8D"/>
      </a:dk1>
      <a:lt1>
        <a:sysClr val="window" lastClr="FFFFFF"/>
      </a:lt1>
      <a:dk2>
        <a:srgbClr val="000000"/>
      </a:dk2>
      <a:lt2>
        <a:srgbClr val="FFFFFF"/>
      </a:lt2>
      <a:accent1>
        <a:srgbClr val="4A74BB"/>
      </a:accent1>
      <a:accent2>
        <a:srgbClr val="FFD200"/>
      </a:accent2>
      <a:accent3>
        <a:srgbClr val="E02B1E"/>
      </a:accent3>
      <a:accent4>
        <a:srgbClr val="00B5CC"/>
      </a:accent4>
      <a:accent5>
        <a:srgbClr val="652D89"/>
      </a:accent5>
      <a:accent6>
        <a:srgbClr val="7E7E7E"/>
      </a:accent6>
      <a:hlink>
        <a:srgbClr val="004B8D"/>
      </a:hlink>
      <a:folHlink>
        <a:srgbClr val="004B8D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BA-4-3-En" id="{ABA52A82-6A11-134C-8329-4C645BB4FA2C}" vid="{0E6E258F-F62E-EE46-AC49-EDCBE1B2CD3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2016 IB Conference of the Americas PPT Template (1)</Template>
  <TotalTime>100</TotalTime>
  <Words>494</Words>
  <Application>Microsoft Office PowerPoint</Application>
  <PresentationFormat>On-screen Show (4:3)</PresentationFormat>
  <Paragraphs>81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Lucida Grande</vt:lpstr>
      <vt:lpstr>Myriad Pro</vt:lpstr>
      <vt:lpstr>2016 IB Conference of the Americas PPT Template (1)</vt:lpstr>
      <vt:lpstr>PowerPoint Presentation</vt:lpstr>
      <vt:lpstr>Creating a Makers’ Lab</vt:lpstr>
      <vt:lpstr>How It Started</vt:lpstr>
      <vt:lpstr>How much money is  this going to cost?</vt:lpstr>
      <vt:lpstr>BUT….no grant! We are not funded!</vt:lpstr>
      <vt:lpstr>PowerPoint Presentation</vt:lpstr>
      <vt:lpstr>Add a bunch of stuff</vt:lpstr>
      <vt:lpstr>We have stuff all over…now what!</vt:lpstr>
      <vt:lpstr>Sorting the stuff took hours</vt:lpstr>
      <vt:lpstr>PD for teachers</vt:lpstr>
      <vt:lpstr>Don’t forget to give teachers time to learn and play…</vt:lpstr>
      <vt:lpstr>PowerPoint Presentation</vt:lpstr>
      <vt:lpstr>PowerPoint Presentation</vt:lpstr>
      <vt:lpstr>Now it’s your turn</vt:lpstr>
      <vt:lpstr>Kids using the design cycle</vt:lpstr>
      <vt:lpstr>PowerPoint Presentation</vt:lpstr>
      <vt:lpstr>PowerPoint Presentation</vt:lpstr>
      <vt:lpstr>Next Steps…</vt:lpstr>
      <vt:lpstr>Questions?</vt:lpstr>
    </vt:vector>
  </TitlesOfParts>
  <Company>Clark County School District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LocalAdmin</dc:creator>
  <dc:description>Template version 1 - February 2014_x000d_Design: D...studio_x000d_Template: Ton Persoon</dc:description>
  <cp:lastModifiedBy>Anne Grisham</cp:lastModifiedBy>
  <cp:revision>11</cp:revision>
  <dcterms:created xsi:type="dcterms:W3CDTF">2016-07-05T19:15:59Z</dcterms:created>
  <dcterms:modified xsi:type="dcterms:W3CDTF">2016-07-15T05:47:26Z</dcterms:modified>
</cp:coreProperties>
</file>