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2" r:id="rId4"/>
    <p:sldId id="276" r:id="rId5"/>
    <p:sldId id="280" r:id="rId6"/>
    <p:sldId id="278" r:id="rId7"/>
    <p:sldId id="267" r:id="rId8"/>
    <p:sldId id="283" r:id="rId9"/>
    <p:sldId id="286" r:id="rId10"/>
    <p:sldId id="284" r:id="rId11"/>
    <p:sldId id="285" r:id="rId12"/>
    <p:sldId id="268" r:id="rId13"/>
    <p:sldId id="289" r:id="rId14"/>
    <p:sldId id="292" r:id="rId15"/>
    <p:sldId id="288" r:id="rId16"/>
    <p:sldId id="269" r:id="rId17"/>
    <p:sldId id="291" r:id="rId18"/>
    <p:sldId id="272" r:id="rId19"/>
    <p:sldId id="271" r:id="rId20"/>
    <p:sldId id="302" r:id="rId21"/>
    <p:sldId id="303" r:id="rId22"/>
    <p:sldId id="301" r:id="rId23"/>
    <p:sldId id="262" r:id="rId24"/>
    <p:sldId id="300" r:id="rId25"/>
    <p:sldId id="299" r:id="rId26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9" autoAdjust="0"/>
    <p:restoredTop sz="94698" autoAdjust="0"/>
  </p:normalViewPr>
  <p:slideViewPr>
    <p:cSldViewPr snapToGrid="0" snapToObjects="1">
      <p:cViewPr varScale="1">
        <p:scale>
          <a:sx n="107" d="100"/>
          <a:sy n="107" d="100"/>
        </p:scale>
        <p:origin x="108" y="372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nl-NL" dirty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noProof="0"/>
              <a:t>Haga clic en el icono para agregar una imagen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editar el estilo de subtítulo del patrón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/>
              <a:t>Haga clic para modificar el estilo de título del patrón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/>
              <a:t>Haga clic para modificar el estilo de título del patrón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/>
              <a:t>Haga clic para modificar el estilo de título del patrón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s-ES" noProof="0"/>
              <a:t>Haga clic para modificar el estilo de título del patrón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noProof="0"/>
              <a:t>Editar el estilo de texto del patrón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s-ES" noProof="0"/>
              <a:t>Haga clic para modificar el estilo de título del patrón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Roxanacalderon82@gmail.com" TargetMode="External"/><Relationship Id="rId2" Type="http://schemas.openxmlformats.org/officeDocument/2006/relationships/hyperlink" Target="mailto:jcalderon@maternet.edu.pe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iodismociudadano.com/2009/12/13/como-preparar-una-entrevista/" TargetMode="External"/><Relationship Id="rId2" Type="http://schemas.openxmlformats.org/officeDocument/2006/relationships/hyperlink" Target="http://es.slideshare.net/carmencordones2013/la-formulacion-de-un-problema-en-un-proyecto-de-investigacion?qid=5b560978-daf8-48c3-a6c3-d8723012f7c2&amp;v=qf1&amp;b=&amp;from_search=1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untoedu.pucp.edu.pe/noticias/5-pasos-elaborar-propuesta-investigacion/" TargetMode="External"/><Relationship Id="rId2" Type="http://schemas.openxmlformats.org/officeDocument/2006/relationships/hyperlink" Target="http://www.cauqueva.org.ar/archivos/gu%C3%ADa-de-diagn%C3%B3stico.pdf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352896" y="323991"/>
            <a:ext cx="5172125" cy="692010"/>
          </a:xfrm>
        </p:spPr>
        <p:txBody>
          <a:bodyPr>
            <a:normAutofit/>
          </a:bodyPr>
          <a:lstStyle/>
          <a:p>
            <a:pPr algn="ctr"/>
            <a:r>
              <a:rPr lang="en-US" noProof="0" dirty="0" err="1"/>
              <a:t>Criterio</a:t>
            </a:r>
            <a:r>
              <a:rPr lang="en-US" noProof="0" dirty="0"/>
              <a:t> B : </a:t>
            </a:r>
            <a:r>
              <a:rPr lang="en-US" noProof="0" dirty="0" err="1"/>
              <a:t>Planificación</a:t>
            </a:r>
            <a:endParaRPr lang="en-US" noProof="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r="1979"/>
          <a:stretch/>
        </p:blipFill>
        <p:spPr>
          <a:xfrm>
            <a:off x="-1" y="1266092"/>
            <a:ext cx="9144001" cy="559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9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64036" cy="382641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16860"/>
            <a:ext cx="5164036" cy="324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254422" y="394329"/>
            <a:ext cx="4426538" cy="692010"/>
          </a:xfrm>
        </p:spPr>
        <p:txBody>
          <a:bodyPr/>
          <a:lstStyle/>
          <a:p>
            <a:pPr algn="ctr"/>
            <a:r>
              <a:rPr lang="en-US" noProof="0" dirty="0" err="1"/>
              <a:t>Criterio</a:t>
            </a:r>
            <a:r>
              <a:rPr lang="en-US" noProof="0" dirty="0"/>
              <a:t> C: </a:t>
            </a:r>
            <a:r>
              <a:rPr lang="en-US" noProof="0" dirty="0" err="1"/>
              <a:t>Acción</a:t>
            </a:r>
            <a:endParaRPr lang="en-US" noProof="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r="5145"/>
          <a:stretch/>
        </p:blipFill>
        <p:spPr>
          <a:xfrm>
            <a:off x="0" y="1113789"/>
            <a:ext cx="4923693" cy="28532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r="4167"/>
          <a:stretch/>
        </p:blipFill>
        <p:spPr>
          <a:xfrm>
            <a:off x="-21100" y="3967089"/>
            <a:ext cx="4543866" cy="28909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948" y="1113790"/>
            <a:ext cx="4375052" cy="285329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2767" y="3967088"/>
            <a:ext cx="4621234" cy="289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2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464169" y="1178166"/>
            <a:ext cx="6858000" cy="450166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107831" y="1107829"/>
            <a:ext cx="6858000" cy="46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6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076179" y="1076179"/>
            <a:ext cx="6991643" cy="483928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552091" y="1287193"/>
            <a:ext cx="6991645" cy="44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2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43497" y="2967335"/>
            <a:ext cx="805701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¿Cumplimos con el objetivo?</a:t>
            </a:r>
            <a:endParaRPr lang="es-E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425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352896" y="436532"/>
            <a:ext cx="5231546" cy="692010"/>
          </a:xfrm>
        </p:spPr>
        <p:txBody>
          <a:bodyPr/>
          <a:lstStyle/>
          <a:p>
            <a:pPr algn="ctr"/>
            <a:r>
              <a:rPr lang="en-US" noProof="0" dirty="0" err="1"/>
              <a:t>Criterio</a:t>
            </a:r>
            <a:r>
              <a:rPr lang="en-US" noProof="0" dirty="0"/>
              <a:t> D: </a:t>
            </a:r>
            <a:r>
              <a:rPr lang="en-US" noProof="0" dirty="0" err="1"/>
              <a:t>Reflexión</a:t>
            </a:r>
            <a:endParaRPr lang="en-US" noProof="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8542"/>
            <a:ext cx="5036234" cy="329489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423436"/>
            <a:ext cx="5036233" cy="243456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234" y="1128542"/>
            <a:ext cx="4107766" cy="32948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234" y="4443684"/>
            <a:ext cx="4107766" cy="241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352896" y="436532"/>
            <a:ext cx="4229590" cy="692010"/>
          </a:xfrm>
        </p:spPr>
        <p:txBody>
          <a:bodyPr>
            <a:normAutofit/>
          </a:bodyPr>
          <a:lstStyle/>
          <a:p>
            <a:r>
              <a:rPr lang="en-US" noProof="0" dirty="0" err="1"/>
              <a:t>Criterio</a:t>
            </a:r>
            <a:r>
              <a:rPr lang="en-US" noProof="0" dirty="0"/>
              <a:t> D: </a:t>
            </a:r>
            <a:r>
              <a:rPr lang="en-US" noProof="0" dirty="0" err="1"/>
              <a:t>Reflexión</a:t>
            </a:r>
            <a:endParaRPr lang="en-US" noProof="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2025"/>
            <a:ext cx="9144000" cy="560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916798" y="380262"/>
            <a:ext cx="6142796" cy="463799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/>
              <a:t>Estandarización</a:t>
            </a:r>
            <a:r>
              <a:rPr lang="en-US" sz="3200" dirty="0"/>
              <a:t> </a:t>
            </a:r>
            <a:r>
              <a:rPr lang="en-US" sz="3200" dirty="0" err="1"/>
              <a:t>Supervisores</a:t>
            </a:r>
            <a:endParaRPr lang="en-US" sz="3200" noProof="0" dirty="0"/>
          </a:p>
        </p:txBody>
      </p:sp>
    </p:spTree>
    <p:extLst>
      <p:ext uri="{BB962C8B-B14F-4D97-AF65-F5344CB8AC3E}">
        <p14:creationId xmlns:p14="http://schemas.microsoft.com/office/powerpoint/2010/main" val="354435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702257" y="436966"/>
            <a:ext cx="6250673" cy="692010"/>
          </a:xfrm>
        </p:spPr>
        <p:txBody>
          <a:bodyPr>
            <a:normAutofit/>
          </a:bodyPr>
          <a:lstStyle/>
          <a:p>
            <a:pPr algn="ctr"/>
            <a:r>
              <a:rPr lang="en-US" noProof="0" dirty="0"/>
              <a:t>EXPOSICIÓN EN EL COLEGIO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5045" t="13847" r="20206" b="13676"/>
          <a:stretch/>
        </p:blipFill>
        <p:spPr>
          <a:xfrm rot="5400000">
            <a:off x="-1000543" y="2129518"/>
            <a:ext cx="5729024" cy="372793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16154" t="11282"/>
          <a:stretch/>
        </p:blipFill>
        <p:spPr>
          <a:xfrm>
            <a:off x="3727938" y="1128976"/>
            <a:ext cx="5416061" cy="391849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/>
          <a:srcRect l="15539" t="25025" r="9230" b="1"/>
          <a:stretch/>
        </p:blipFill>
        <p:spPr>
          <a:xfrm>
            <a:off x="3727937" y="3967089"/>
            <a:ext cx="5416062" cy="289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4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399650" y="3206746"/>
            <a:ext cx="8533335" cy="1254128"/>
          </a:xfrm>
        </p:spPr>
        <p:txBody>
          <a:bodyPr>
            <a:noAutofit/>
          </a:bodyPr>
          <a:lstStyle/>
          <a:p>
            <a:pPr algn="just"/>
            <a:r>
              <a:rPr lang="en-US" sz="4800" noProof="0" dirty="0">
                <a:solidFill>
                  <a:srgbClr val="002060"/>
                </a:solidFill>
              </a:rPr>
              <a:t>El Proyecto Comunitario</a:t>
            </a:r>
            <a:r>
              <a:rPr lang="en-US" sz="4800" dirty="0">
                <a:solidFill>
                  <a:srgbClr val="002060"/>
                </a:solidFill>
              </a:rPr>
              <a:t>: una experiencia de vida</a:t>
            </a:r>
            <a:endParaRPr lang="en-US" sz="4800" noProof="0" dirty="0">
              <a:solidFill>
                <a:srgbClr val="002060"/>
              </a:solidFill>
            </a:endParaRPr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399650" y="5472332"/>
            <a:ext cx="5030479" cy="1196754"/>
          </a:xfrm>
        </p:spPr>
        <p:txBody>
          <a:bodyPr>
            <a:noAutofit/>
          </a:bodyPr>
          <a:lstStyle/>
          <a:p>
            <a:pPr algn="l"/>
            <a:r>
              <a:rPr lang="nl-NL" sz="2400" b="1" dirty="0"/>
              <a:t>Roxana Calderón Calderón</a:t>
            </a:r>
          </a:p>
          <a:p>
            <a:pPr algn="l"/>
            <a:r>
              <a:rPr lang="nl-NL" sz="2400" b="1" dirty="0"/>
              <a:t>Mater Admirabilis School for girls</a:t>
            </a:r>
          </a:p>
          <a:p>
            <a:pPr algn="l"/>
            <a:r>
              <a:rPr lang="nl-NL" sz="2400" b="1" dirty="0"/>
              <a:t>LIMA - PERÚ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661" y="4657406"/>
            <a:ext cx="2006400" cy="2011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540" y="1170296"/>
            <a:ext cx="6356445" cy="488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6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915" cy="7096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0" y="5718412"/>
            <a:ext cx="9021170" cy="13784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624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 flipH="1">
            <a:off x="659865" y="2770495"/>
            <a:ext cx="808834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 smtClean="0"/>
              <a:t>Roxana Calderón </a:t>
            </a:r>
            <a:r>
              <a:rPr lang="es-ES_tradnl" sz="2800" dirty="0" err="1" smtClean="0"/>
              <a:t>Calderón</a:t>
            </a:r>
            <a:endParaRPr lang="es-ES_tradnl" sz="2800" dirty="0" smtClean="0"/>
          </a:p>
          <a:p>
            <a:r>
              <a:rPr lang="es-ES_tradnl" sz="2800" dirty="0" smtClean="0"/>
              <a:t>Colegio inglés de mujeres Mater </a:t>
            </a:r>
            <a:r>
              <a:rPr lang="es-ES_tradnl" sz="2800" dirty="0" err="1" smtClean="0"/>
              <a:t>Admirabilis</a:t>
            </a:r>
            <a:endParaRPr lang="es-ES_tradnl" sz="2800" dirty="0" smtClean="0"/>
          </a:p>
          <a:p>
            <a:r>
              <a:rPr lang="es-ES_tradnl" sz="2800" dirty="0" smtClean="0"/>
              <a:t>Lima - Perú</a:t>
            </a:r>
          </a:p>
          <a:p>
            <a:endParaRPr lang="es-ES_tradnl" sz="2800" dirty="0"/>
          </a:p>
          <a:p>
            <a:r>
              <a:rPr lang="es-ES_tradnl" sz="2800" dirty="0" smtClean="0">
                <a:hlinkClick r:id="rId2"/>
              </a:rPr>
              <a:t>jcalderon@maternet.edu.pe</a:t>
            </a:r>
            <a:endParaRPr lang="es-ES_tradnl" sz="2800" dirty="0" smtClean="0"/>
          </a:p>
          <a:p>
            <a:endParaRPr lang="es-ES_tradnl" sz="2800" dirty="0"/>
          </a:p>
          <a:p>
            <a:r>
              <a:rPr lang="es-ES_tradnl" sz="2800" dirty="0">
                <a:hlinkClick r:id="rId3"/>
              </a:rPr>
              <a:t>r</a:t>
            </a:r>
            <a:r>
              <a:rPr lang="es-ES_tradnl" sz="2800" dirty="0" smtClean="0">
                <a:hlinkClick r:id="rId3"/>
              </a:rPr>
              <a:t>oxanacalderon82@gmail.com</a:t>
            </a:r>
            <a:endParaRPr lang="es-ES_tradnl" sz="2800" dirty="0" smtClean="0"/>
          </a:p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110" y="871635"/>
            <a:ext cx="1507130" cy="1634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125337" y="506870"/>
            <a:ext cx="5318848" cy="534139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/>
              <a:t>Bibliografía</a:t>
            </a:r>
            <a:endParaRPr lang="en-US" sz="4800" noProof="0" dirty="0"/>
          </a:p>
        </p:txBody>
      </p:sp>
      <p:sp>
        <p:nvSpPr>
          <p:cNvPr id="6" name="Marcador de texto 5"/>
          <p:cNvSpPr txBox="1">
            <a:spLocks/>
          </p:cNvSpPr>
          <p:nvPr/>
        </p:nvSpPr>
        <p:spPr>
          <a:xfrm>
            <a:off x="292785" y="2481164"/>
            <a:ext cx="8362656" cy="1413456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E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Capielo</a:t>
            </a:r>
            <a:r>
              <a:rPr 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C. (2013) </a:t>
            </a:r>
            <a:r>
              <a:rPr lang="es-PE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formulación de un problema </a:t>
            </a:r>
            <a:r>
              <a:rPr 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[Diapositivas de PowerPoint]. Recuperado de </a:t>
            </a:r>
            <a:r>
              <a:rPr 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http://es.slideshare.net/carmencordones2013/la-formulacion-de-un-problema-en-un-proyecto-de-investigacion?qid=5b560978-daf8-48c3-a6c3-d8723012f7c2&amp;v=qf1&amp;b=&amp;from_search=1</a:t>
            </a:r>
            <a:endParaRPr lang="es-PE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PE" i="1" dirty="0"/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>
            <a:off x="292785" y="1704599"/>
            <a:ext cx="8362656" cy="693726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Acevedo </a:t>
            </a:r>
            <a:r>
              <a:rPr lang="es-PE" altLang="es-PE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Ibañez</a:t>
            </a: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 (1988)  </a:t>
            </a:r>
            <a:r>
              <a:rPr lang="es-PE" altLang="es-PE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proceso de la entrevista: conceptos y modelos.</a:t>
            </a: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México : Editorial </a:t>
            </a:r>
            <a:r>
              <a:rPr lang="es-PE" altLang="es-PE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Limusa</a:t>
            </a:r>
            <a:endParaRPr lang="es-PE" altLang="es-PE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endParaRPr lang="es-PE" altLang="es-PE" dirty="0"/>
          </a:p>
          <a:p>
            <a:pPr>
              <a:buFontTx/>
              <a:buNone/>
            </a:pPr>
            <a:endParaRPr lang="es-ES" altLang="es-PE" dirty="0"/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292785" y="5251936"/>
            <a:ext cx="8362656" cy="859805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Lajas Portillo, J. (2010) </a:t>
            </a:r>
            <a:r>
              <a:rPr lang="es-PE" altLang="es-PE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¿Cómo preparar una entrevista?</a:t>
            </a: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Recuperado de </a:t>
            </a:r>
            <a:r>
              <a:rPr lang="es-ES" altLang="es-PE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http://www.periodismociudadano.com/2009/12/13/como-preparar-una-entrevista/</a:t>
            </a:r>
            <a:endParaRPr lang="es-ES" altLang="es-PE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es-ES" altLang="es-PE" dirty="0"/>
          </a:p>
        </p:txBody>
      </p:sp>
      <p:sp>
        <p:nvSpPr>
          <p:cNvPr id="10" name="4 CuadroTexto"/>
          <p:cNvSpPr txBox="1">
            <a:spLocks noChangeArrowheads="1"/>
          </p:cNvSpPr>
          <p:nvPr/>
        </p:nvSpPr>
        <p:spPr bwMode="auto">
          <a:xfrm>
            <a:off x="359313" y="3894620"/>
            <a:ext cx="84248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altLang="es-P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Díaz Barriga, F &amp; Hernández Rojas, G. (2010) </a:t>
            </a:r>
            <a:r>
              <a:rPr kumimoji="0" lang="es-PE" altLang="es-PE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Estrategias docentes para un aprendizaje significativo. Una interpretación constructivista. </a:t>
            </a:r>
            <a:r>
              <a:rPr kumimoji="0" lang="es-PE" altLang="es-P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3° Edición. Mc Graw Hill : México </a:t>
            </a:r>
            <a:endParaRPr kumimoji="0" lang="es-ES" altLang="es-P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911891" y="506870"/>
            <a:ext cx="4711604" cy="534139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/>
              <a:t>Bibliografía</a:t>
            </a:r>
            <a:endParaRPr lang="en-US" sz="4800" noProof="0" dirty="0"/>
          </a:p>
        </p:txBody>
      </p:sp>
      <p:sp>
        <p:nvSpPr>
          <p:cNvPr id="3" name="5 CuadroTexto"/>
          <p:cNvSpPr txBox="1">
            <a:spLocks noChangeArrowheads="1"/>
          </p:cNvSpPr>
          <p:nvPr/>
        </p:nvSpPr>
        <p:spPr bwMode="auto">
          <a:xfrm>
            <a:off x="260839" y="1600485"/>
            <a:ext cx="83626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PE" altLang="es-A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Organización del Bachillerato Internacional (2014) </a:t>
            </a:r>
            <a:r>
              <a:rPr lang="es-PE" altLang="es-AR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Guía de Proyectos</a:t>
            </a:r>
            <a:r>
              <a:rPr lang="es-PE" altLang="es-A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Cardiff : Autor</a:t>
            </a:r>
            <a:endParaRPr lang="es-ES" altLang="es-AR" dirty="0">
              <a:solidFill>
                <a:prstClr val="black"/>
              </a:solidFill>
              <a:latin typeface="Perpetua" panose="02020502060401020303" pitchFamily="18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260839" y="2414600"/>
            <a:ext cx="8362656" cy="648286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Organización del Bachillerato Internacional (2014) </a:t>
            </a:r>
            <a:r>
              <a:rPr lang="es-PE" altLang="es-PE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Programa de los Años Intermedios: De los principios a la práctica. </a:t>
            </a: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Cardiff : Autor</a:t>
            </a:r>
            <a:endParaRPr lang="es-ES" altLang="es-PE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60839" y="5408440"/>
            <a:ext cx="8362656" cy="882328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Rodríguez, J. (2007). </a:t>
            </a:r>
            <a:r>
              <a:rPr lang="es-PE" altLang="es-PE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Guía de elaboración de Diagnósticos.</a:t>
            </a:r>
            <a:r>
              <a:rPr lang="es-PE" altLang="es-PE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Recuperado de  </a:t>
            </a:r>
            <a:r>
              <a:rPr lang="es-PE" altLang="es-PE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http://www.cauqueva.org.ar/archivos/gu%C3%ADa-de-diagn%C3%B3stico.pdf</a:t>
            </a:r>
            <a:endParaRPr lang="es-ES" altLang="es-PE" dirty="0"/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260839" y="4182534"/>
            <a:ext cx="8362656" cy="806875"/>
          </a:xfrm>
          <a:prstGeom prst="rect">
            <a:avLst/>
          </a:prstGeom>
        </p:spPr>
        <p:txBody>
          <a:bodyPr/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E" altLang="es-A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Pontificia Universidad Católica del Perú (2013, 03 de mayo) </a:t>
            </a:r>
            <a:r>
              <a:rPr lang="es-PE" altLang="es-AR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pasos para elaborar una propuesta de investiga</a:t>
            </a:r>
            <a:r>
              <a:rPr lang="es-PE" altLang="es-A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ción . Recuperado de </a:t>
            </a:r>
            <a:r>
              <a:rPr lang="es-PE" altLang="es-A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http://puntoedu.pucp.edu.pe/noticias/5-pasos-elaborar-propuesta-investigacion/</a:t>
            </a:r>
            <a:endParaRPr lang="es-PE" altLang="es-AR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5 CuadroTexto"/>
          <p:cNvSpPr txBox="1">
            <a:spLocks noChangeArrowheads="1"/>
          </p:cNvSpPr>
          <p:nvPr/>
        </p:nvSpPr>
        <p:spPr bwMode="auto">
          <a:xfrm>
            <a:off x="260839" y="3262189"/>
            <a:ext cx="83626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A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Organización del Bachillerato Internacional (2015) </a:t>
            </a:r>
            <a:r>
              <a:rPr lang="es-PE" altLang="es-AR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Orientación adicional para los proyectos del PAI</a:t>
            </a:r>
            <a:r>
              <a:rPr lang="es-PE" altLang="es-A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Cardiff: Autor</a:t>
            </a:r>
            <a:endParaRPr lang="es-ES" altLang="es-AR" sz="1800" dirty="0">
              <a:solidFill>
                <a:schemeClr val="tx2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399650" y="3206746"/>
            <a:ext cx="8533335" cy="1254128"/>
          </a:xfrm>
        </p:spPr>
        <p:txBody>
          <a:bodyPr>
            <a:noAutofit/>
          </a:bodyPr>
          <a:lstStyle/>
          <a:p>
            <a:pPr algn="just"/>
            <a:r>
              <a:rPr lang="en-US" sz="4800" noProof="0" dirty="0">
                <a:solidFill>
                  <a:srgbClr val="002060"/>
                </a:solidFill>
              </a:rPr>
              <a:t>El Proyecto Comunitario</a:t>
            </a:r>
            <a:r>
              <a:rPr lang="en-US" sz="4800" dirty="0">
                <a:solidFill>
                  <a:srgbClr val="002060"/>
                </a:solidFill>
              </a:rPr>
              <a:t>: una experiencia de vida</a:t>
            </a:r>
            <a:endParaRPr lang="en-US" sz="4800" noProof="0" dirty="0">
              <a:solidFill>
                <a:srgbClr val="002060"/>
              </a:solidFill>
            </a:endParaRPr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244905" y="5458264"/>
            <a:ext cx="5030479" cy="1210821"/>
          </a:xfrm>
        </p:spPr>
        <p:txBody>
          <a:bodyPr>
            <a:noAutofit/>
          </a:bodyPr>
          <a:lstStyle/>
          <a:p>
            <a:pPr algn="l"/>
            <a:r>
              <a:rPr lang="nl-NL" sz="2400" b="1" dirty="0"/>
              <a:t>Roxana Calderón Calderón</a:t>
            </a:r>
          </a:p>
          <a:p>
            <a:pPr algn="l"/>
            <a:r>
              <a:rPr lang="nl-NL" sz="2400" b="1" dirty="0"/>
              <a:t>Mater Admirabilis School for girls</a:t>
            </a:r>
          </a:p>
          <a:p>
            <a:pPr algn="l"/>
            <a:r>
              <a:rPr lang="nl-NL" sz="2400" b="1" dirty="0"/>
              <a:t>LIMA - PERÚ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384" y="4657405"/>
            <a:ext cx="2006400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4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696196" y="2642960"/>
            <a:ext cx="803296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Inducción Supervisores</a:t>
            </a:r>
          </a:p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Proyectos</a:t>
            </a:r>
          </a:p>
        </p:txBody>
      </p:sp>
    </p:spTree>
    <p:extLst>
      <p:ext uri="{BB962C8B-B14F-4D97-AF65-F5344CB8AC3E}">
        <p14:creationId xmlns:p14="http://schemas.microsoft.com/office/powerpoint/2010/main" val="216413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r="1808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30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97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r="132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8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352896" y="405262"/>
            <a:ext cx="5172125" cy="692010"/>
          </a:xfrm>
        </p:spPr>
        <p:txBody>
          <a:bodyPr>
            <a:normAutofit/>
          </a:bodyPr>
          <a:lstStyle/>
          <a:p>
            <a:pPr algn="ctr"/>
            <a:r>
              <a:rPr lang="en-US" noProof="0" dirty="0" err="1"/>
              <a:t>Criterio</a:t>
            </a:r>
            <a:r>
              <a:rPr lang="en-US" noProof="0" dirty="0"/>
              <a:t> A : </a:t>
            </a:r>
            <a:r>
              <a:rPr lang="en-US" noProof="0" dirty="0" err="1"/>
              <a:t>Investigación</a:t>
            </a:r>
            <a:endParaRPr lang="en-US" noProof="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4475"/>
            <a:ext cx="4304714" cy="31251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r="3078"/>
          <a:stretch/>
        </p:blipFill>
        <p:spPr>
          <a:xfrm>
            <a:off x="4304714" y="1114475"/>
            <a:ext cx="4839286" cy="312516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65564"/>
            <a:ext cx="4304714" cy="279243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714" y="3868615"/>
            <a:ext cx="4839286" cy="298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99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17169" r="18097" b="8129"/>
          <a:stretch/>
        </p:blipFill>
        <p:spPr>
          <a:xfrm>
            <a:off x="5106570" y="0"/>
            <a:ext cx="403742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0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352896" y="323991"/>
            <a:ext cx="5172125" cy="692010"/>
          </a:xfrm>
        </p:spPr>
        <p:txBody>
          <a:bodyPr>
            <a:normAutofit/>
          </a:bodyPr>
          <a:lstStyle/>
          <a:p>
            <a:pPr algn="ctr"/>
            <a:r>
              <a:rPr lang="en-US" noProof="0" dirty="0" err="1"/>
              <a:t>Criterio</a:t>
            </a:r>
            <a:r>
              <a:rPr lang="en-US" noProof="0" dirty="0"/>
              <a:t> B : </a:t>
            </a:r>
            <a:r>
              <a:rPr lang="en-US" noProof="0" dirty="0" err="1"/>
              <a:t>Planificación</a:t>
            </a:r>
            <a:endParaRPr lang="en-US" noProof="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23889"/>
            <a:ext cx="9144000" cy="563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3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s" id="{8202F97A-CFE7-694C-95AB-966F25B8957F}" vid="{5FDAC27E-CAD6-2C46-8353-EAA82D7CC0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IB Conference 2016</Template>
  <TotalTime>389</TotalTime>
  <Words>293</Words>
  <Application>Microsoft Office PowerPoint</Application>
  <PresentationFormat>On-screen Show (4:3)</PresentationFormat>
  <Paragraphs>37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Lucida Grande</vt:lpstr>
      <vt:lpstr>Myriad Pro</vt:lpstr>
      <vt:lpstr>Perpetua</vt:lpstr>
      <vt:lpstr>Times New Roman</vt:lpstr>
      <vt:lpstr>IBA_2014_EN_Basis</vt:lpstr>
      <vt:lpstr>PowerPoint Presentation</vt:lpstr>
      <vt:lpstr>El Proyecto Comunitario: una experiencia de vida</vt:lpstr>
      <vt:lpstr>PowerPoint Presentation</vt:lpstr>
      <vt:lpstr>PowerPoint Presentation</vt:lpstr>
      <vt:lpstr>PowerPoint Presentation</vt:lpstr>
      <vt:lpstr>PowerPoint Presentation</vt:lpstr>
      <vt:lpstr>Criterio A : Investigación</vt:lpstr>
      <vt:lpstr>PowerPoint Presentation</vt:lpstr>
      <vt:lpstr>Criterio B : Planificación</vt:lpstr>
      <vt:lpstr>Criterio B : Planificación</vt:lpstr>
      <vt:lpstr>PowerPoint Presentation</vt:lpstr>
      <vt:lpstr>Criterio C: Acción</vt:lpstr>
      <vt:lpstr>PowerPoint Presentation</vt:lpstr>
      <vt:lpstr>PowerPoint Presentation</vt:lpstr>
      <vt:lpstr>PowerPoint Presentation</vt:lpstr>
      <vt:lpstr>Criterio D: Reflexión</vt:lpstr>
      <vt:lpstr>Criterio D: Reflexión</vt:lpstr>
      <vt:lpstr>Estandarización Supervisores</vt:lpstr>
      <vt:lpstr>EXPOSICIÓN EN EL COLEGIO</vt:lpstr>
      <vt:lpstr>PowerPoint Presentation</vt:lpstr>
      <vt:lpstr>PowerPoint Presentation</vt:lpstr>
      <vt:lpstr>PowerPoint Presentation</vt:lpstr>
      <vt:lpstr>Bibliografía</vt:lpstr>
      <vt:lpstr>Bibliografía</vt:lpstr>
      <vt:lpstr>El Proyecto Comunitario: una experiencia de vida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roxanacalderon82@gmail.com</dc:creator>
  <dc:description>Template version 1 - February 2014_x000d_Design: D...studio_x000d_Template: Ton Persoon</dc:description>
  <cp:lastModifiedBy>Jessica Porter</cp:lastModifiedBy>
  <cp:revision>54</cp:revision>
  <dcterms:created xsi:type="dcterms:W3CDTF">2016-06-10T03:24:00Z</dcterms:created>
  <dcterms:modified xsi:type="dcterms:W3CDTF">2016-08-11T21:34:58Z</dcterms:modified>
</cp:coreProperties>
</file>