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67"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6" r:id="rId19"/>
    <p:sldId id="283" r:id="rId20"/>
    <p:sldId id="284" r:id="rId21"/>
    <p:sldId id="294" r:id="rId22"/>
    <p:sldId id="287" r:id="rId23"/>
    <p:sldId id="295" r:id="rId24"/>
    <p:sldId id="288" r:id="rId25"/>
    <p:sldId id="289" r:id="rId26"/>
    <p:sldId id="290" r:id="rId27"/>
    <p:sldId id="291" r:id="rId28"/>
    <p:sldId id="293" r:id="rId29"/>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31">
          <p15:clr>
            <a:srgbClr val="A4A3A4"/>
          </p15:clr>
        </p15:guide>
        <p15:guide id="2" orient="horz" pos="1344">
          <p15:clr>
            <a:srgbClr val="A4A3A4"/>
          </p15:clr>
        </p15:guide>
        <p15:guide id="3" orient="horz" pos="1392">
          <p15:clr>
            <a:srgbClr val="A4A3A4"/>
          </p15:clr>
        </p15:guide>
        <p15:guide id="4" orient="horz" pos="3856">
          <p15:clr>
            <a:srgbClr val="A4A3A4"/>
          </p15:clr>
        </p15:guide>
        <p15:guide id="5" pos="2880">
          <p15:clr>
            <a:srgbClr val="A4A3A4"/>
          </p15:clr>
        </p15:guide>
        <p15:guide id="6" pos="7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8" autoAdjust="0"/>
    <p:restoredTop sz="54784" autoAdjust="0"/>
  </p:normalViewPr>
  <p:slideViewPr>
    <p:cSldViewPr snapToGrid="0" snapToObjects="1">
      <p:cViewPr varScale="1">
        <p:scale>
          <a:sx n="69" d="100"/>
          <a:sy n="69" d="100"/>
        </p:scale>
        <p:origin x="516" y="66"/>
      </p:cViewPr>
      <p:guideLst>
        <p:guide orient="horz" pos="731"/>
        <p:guide orient="horz" pos="1344"/>
        <p:guide orient="horz" pos="1392"/>
        <p:guide orient="horz" pos="3856"/>
        <p:guide pos="2880"/>
        <p:guide pos="7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3288"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A5927-7EE7-7A4B-BA27-EDC55392FF24}" type="datetimeFigureOut">
              <a:rPr lang="en-US" smtClean="0"/>
              <a:t>8/11/2016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2E2784-EAE5-7542-89F5-DBA0DC409ADB}" type="slidenum">
              <a:rPr lang="en-US" smtClean="0"/>
              <a:t>‹#›</a:t>
            </a:fld>
            <a:endParaRPr lang="en-US"/>
          </a:p>
        </p:txBody>
      </p:sp>
    </p:spTree>
    <p:extLst>
      <p:ext uri="{BB962C8B-B14F-4D97-AF65-F5344CB8AC3E}">
        <p14:creationId xmlns:p14="http://schemas.microsoft.com/office/powerpoint/2010/main" val="2049224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jstor.org/stable/canajeducrevucan.36.3.41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jstor.org/stable/canajeducrevucan.36.3.413"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1</a:t>
            </a:fld>
            <a:endParaRPr lang="en-US"/>
          </a:p>
        </p:txBody>
      </p:sp>
    </p:spTree>
    <p:extLst>
      <p:ext uri="{BB962C8B-B14F-4D97-AF65-F5344CB8AC3E}">
        <p14:creationId xmlns:p14="http://schemas.microsoft.com/office/powerpoint/2010/main" val="1895498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10</a:t>
            </a:fld>
            <a:endParaRPr lang="en-US"/>
          </a:p>
        </p:txBody>
      </p:sp>
    </p:spTree>
    <p:extLst>
      <p:ext uri="{BB962C8B-B14F-4D97-AF65-F5344CB8AC3E}">
        <p14:creationId xmlns:p14="http://schemas.microsoft.com/office/powerpoint/2010/main" val="1482619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11</a:t>
            </a:fld>
            <a:endParaRPr lang="en-US"/>
          </a:p>
        </p:txBody>
      </p:sp>
    </p:spTree>
    <p:extLst>
      <p:ext uri="{BB962C8B-B14F-4D97-AF65-F5344CB8AC3E}">
        <p14:creationId xmlns:p14="http://schemas.microsoft.com/office/powerpoint/2010/main" val="2127637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12</a:t>
            </a:fld>
            <a:endParaRPr lang="en-US"/>
          </a:p>
        </p:txBody>
      </p:sp>
    </p:spTree>
    <p:extLst>
      <p:ext uri="{BB962C8B-B14F-4D97-AF65-F5344CB8AC3E}">
        <p14:creationId xmlns:p14="http://schemas.microsoft.com/office/powerpoint/2010/main" val="144769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13</a:t>
            </a:fld>
            <a:endParaRPr lang="en-US"/>
          </a:p>
        </p:txBody>
      </p:sp>
    </p:spTree>
    <p:extLst>
      <p:ext uri="{BB962C8B-B14F-4D97-AF65-F5344CB8AC3E}">
        <p14:creationId xmlns:p14="http://schemas.microsoft.com/office/powerpoint/2010/main" val="18094564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latin typeface="+mn-lt"/>
                <a:ea typeface="+mn-ea"/>
                <a:cs typeface="+mn-cs"/>
              </a:rPr>
              <a:t> </a:t>
            </a:r>
            <a:endParaRPr lang="en-US" sz="1200" i="0" u="none" kern="1200" baseline="0" dirty="0" smtClean="0">
              <a:solidFill>
                <a:schemeClr val="tx1"/>
              </a:solidFill>
              <a:latin typeface="+mn-lt"/>
              <a:ea typeface="+mn-ea"/>
              <a:cs typeface="+mn-cs"/>
              <a:hlinkClick r:id="rId3"/>
            </a:endParaRPr>
          </a:p>
          <a:p>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14</a:t>
            </a:fld>
            <a:endParaRPr lang="en-US"/>
          </a:p>
        </p:txBody>
      </p:sp>
    </p:spTree>
    <p:extLst>
      <p:ext uri="{BB962C8B-B14F-4D97-AF65-F5344CB8AC3E}">
        <p14:creationId xmlns:p14="http://schemas.microsoft.com/office/powerpoint/2010/main" val="218084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15</a:t>
            </a:fld>
            <a:endParaRPr lang="en-US"/>
          </a:p>
        </p:txBody>
      </p:sp>
    </p:spTree>
    <p:extLst>
      <p:ext uri="{BB962C8B-B14F-4D97-AF65-F5344CB8AC3E}">
        <p14:creationId xmlns:p14="http://schemas.microsoft.com/office/powerpoint/2010/main" val="541840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latin typeface="+mn-lt"/>
                <a:ea typeface="+mn-ea"/>
                <a:cs typeface="+mn-cs"/>
              </a:rPr>
              <a:t> </a:t>
            </a:r>
            <a:endParaRPr lang="en-US" sz="1200" i="0" u="none" kern="1200" baseline="0" dirty="0" smtClean="0">
              <a:solidFill>
                <a:schemeClr val="tx1"/>
              </a:solidFill>
              <a:latin typeface="+mn-lt"/>
              <a:ea typeface="+mn-ea"/>
              <a:cs typeface="+mn-cs"/>
              <a:hlinkClick r:id="rId3"/>
            </a:endParaRPr>
          </a:p>
          <a:p>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16</a:t>
            </a:fld>
            <a:endParaRPr lang="en-US"/>
          </a:p>
        </p:txBody>
      </p:sp>
    </p:spTree>
    <p:extLst>
      <p:ext uri="{BB962C8B-B14F-4D97-AF65-F5344CB8AC3E}">
        <p14:creationId xmlns:p14="http://schemas.microsoft.com/office/powerpoint/2010/main" val="2061609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17</a:t>
            </a:fld>
            <a:endParaRPr lang="en-US"/>
          </a:p>
        </p:txBody>
      </p:sp>
    </p:spTree>
    <p:extLst>
      <p:ext uri="{BB962C8B-B14F-4D97-AF65-F5344CB8AC3E}">
        <p14:creationId xmlns:p14="http://schemas.microsoft.com/office/powerpoint/2010/main" val="677497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18</a:t>
            </a:fld>
            <a:endParaRPr lang="en-US"/>
          </a:p>
        </p:txBody>
      </p:sp>
    </p:spTree>
    <p:extLst>
      <p:ext uri="{BB962C8B-B14F-4D97-AF65-F5344CB8AC3E}">
        <p14:creationId xmlns:p14="http://schemas.microsoft.com/office/powerpoint/2010/main" val="1927149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19</a:t>
            </a:fld>
            <a:endParaRPr lang="en-US"/>
          </a:p>
        </p:txBody>
      </p:sp>
    </p:spTree>
    <p:extLst>
      <p:ext uri="{BB962C8B-B14F-4D97-AF65-F5344CB8AC3E}">
        <p14:creationId xmlns:p14="http://schemas.microsoft.com/office/powerpoint/2010/main" val="36986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2</a:t>
            </a:fld>
            <a:endParaRPr lang="en-US"/>
          </a:p>
        </p:txBody>
      </p:sp>
    </p:spTree>
    <p:extLst>
      <p:ext uri="{BB962C8B-B14F-4D97-AF65-F5344CB8AC3E}">
        <p14:creationId xmlns:p14="http://schemas.microsoft.com/office/powerpoint/2010/main" val="678199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20</a:t>
            </a:fld>
            <a:endParaRPr lang="en-US"/>
          </a:p>
        </p:txBody>
      </p:sp>
    </p:spTree>
    <p:extLst>
      <p:ext uri="{BB962C8B-B14F-4D97-AF65-F5344CB8AC3E}">
        <p14:creationId xmlns:p14="http://schemas.microsoft.com/office/powerpoint/2010/main" val="1955844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a:t>
            </a:r>
          </a:p>
          <a:p>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21</a:t>
            </a:fld>
            <a:endParaRPr lang="en-US"/>
          </a:p>
        </p:txBody>
      </p:sp>
    </p:spTree>
    <p:extLst>
      <p:ext uri="{BB962C8B-B14F-4D97-AF65-F5344CB8AC3E}">
        <p14:creationId xmlns:p14="http://schemas.microsoft.com/office/powerpoint/2010/main" val="154073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22</a:t>
            </a:fld>
            <a:endParaRPr lang="en-US"/>
          </a:p>
        </p:txBody>
      </p:sp>
    </p:spTree>
    <p:extLst>
      <p:ext uri="{BB962C8B-B14F-4D97-AF65-F5344CB8AC3E}">
        <p14:creationId xmlns:p14="http://schemas.microsoft.com/office/powerpoint/2010/main" val="247007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p>
        </p:txBody>
      </p:sp>
      <p:sp>
        <p:nvSpPr>
          <p:cNvPr id="4" name="Slide Number Placeholder 3"/>
          <p:cNvSpPr>
            <a:spLocks noGrp="1"/>
          </p:cNvSpPr>
          <p:nvPr>
            <p:ph type="sldNum" sz="quarter" idx="10"/>
          </p:nvPr>
        </p:nvSpPr>
        <p:spPr/>
        <p:txBody>
          <a:bodyPr/>
          <a:lstStyle/>
          <a:p>
            <a:fld id="{232E2784-EAE5-7542-89F5-DBA0DC409ADB}" type="slidenum">
              <a:rPr lang="en-US" smtClean="0"/>
              <a:t>23</a:t>
            </a:fld>
            <a:endParaRPr lang="en-US"/>
          </a:p>
        </p:txBody>
      </p:sp>
    </p:spTree>
    <p:extLst>
      <p:ext uri="{BB962C8B-B14F-4D97-AF65-F5344CB8AC3E}">
        <p14:creationId xmlns:p14="http://schemas.microsoft.com/office/powerpoint/2010/main" val="1420899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smtClean="0">
                <a:solidFill>
                  <a:schemeClr val="tx1"/>
                </a:solidFill>
                <a:latin typeface="+mn-lt"/>
                <a:ea typeface="+mn-ea"/>
                <a:cs typeface="+mn-cs"/>
              </a:rPr>
              <a:t> </a:t>
            </a:r>
            <a:endParaRPr lang="en-US" sz="1200" i="0" u="non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24</a:t>
            </a:fld>
            <a:endParaRPr lang="en-US"/>
          </a:p>
        </p:txBody>
      </p:sp>
    </p:spTree>
    <p:extLst>
      <p:ext uri="{BB962C8B-B14F-4D97-AF65-F5344CB8AC3E}">
        <p14:creationId xmlns:p14="http://schemas.microsoft.com/office/powerpoint/2010/main" val="11714955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25</a:t>
            </a:fld>
            <a:endParaRPr lang="en-US"/>
          </a:p>
        </p:txBody>
      </p:sp>
    </p:spTree>
    <p:extLst>
      <p:ext uri="{BB962C8B-B14F-4D97-AF65-F5344CB8AC3E}">
        <p14:creationId xmlns:p14="http://schemas.microsoft.com/office/powerpoint/2010/main" val="12810507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26</a:t>
            </a:fld>
            <a:endParaRPr lang="en-US"/>
          </a:p>
        </p:txBody>
      </p:sp>
    </p:spTree>
    <p:extLst>
      <p:ext uri="{BB962C8B-B14F-4D97-AF65-F5344CB8AC3E}">
        <p14:creationId xmlns:p14="http://schemas.microsoft.com/office/powerpoint/2010/main" val="9504524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p>
        </p:txBody>
      </p:sp>
      <p:sp>
        <p:nvSpPr>
          <p:cNvPr id="4" name="Slide Number Placeholder 3"/>
          <p:cNvSpPr>
            <a:spLocks noGrp="1"/>
          </p:cNvSpPr>
          <p:nvPr>
            <p:ph type="sldNum" sz="quarter" idx="10"/>
          </p:nvPr>
        </p:nvSpPr>
        <p:spPr/>
        <p:txBody>
          <a:bodyPr/>
          <a:lstStyle/>
          <a:p>
            <a:fld id="{AF5C8314-727D-5141-BD6A-41A379C29F0C}" type="slidenum">
              <a:rPr lang="en-US" smtClean="0"/>
              <a:t>27</a:t>
            </a:fld>
            <a:endParaRPr lang="en-US"/>
          </a:p>
        </p:txBody>
      </p:sp>
    </p:spTree>
    <p:extLst>
      <p:ext uri="{BB962C8B-B14F-4D97-AF65-F5344CB8AC3E}">
        <p14:creationId xmlns:p14="http://schemas.microsoft.com/office/powerpoint/2010/main" val="2049530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28</a:t>
            </a:fld>
            <a:endParaRPr lang="en-US"/>
          </a:p>
        </p:txBody>
      </p:sp>
    </p:spTree>
    <p:extLst>
      <p:ext uri="{BB962C8B-B14F-4D97-AF65-F5344CB8AC3E}">
        <p14:creationId xmlns:p14="http://schemas.microsoft.com/office/powerpoint/2010/main" val="2017931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3</a:t>
            </a:fld>
            <a:endParaRPr lang="en-US"/>
          </a:p>
        </p:txBody>
      </p:sp>
    </p:spTree>
    <p:extLst>
      <p:ext uri="{BB962C8B-B14F-4D97-AF65-F5344CB8AC3E}">
        <p14:creationId xmlns:p14="http://schemas.microsoft.com/office/powerpoint/2010/main" val="1506671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4</a:t>
            </a:fld>
            <a:endParaRPr lang="en-US"/>
          </a:p>
        </p:txBody>
      </p:sp>
    </p:spTree>
    <p:extLst>
      <p:ext uri="{BB962C8B-B14F-4D97-AF65-F5344CB8AC3E}">
        <p14:creationId xmlns:p14="http://schemas.microsoft.com/office/powerpoint/2010/main" val="1865273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5</a:t>
            </a:fld>
            <a:endParaRPr lang="en-US"/>
          </a:p>
        </p:txBody>
      </p:sp>
    </p:spTree>
    <p:extLst>
      <p:ext uri="{BB962C8B-B14F-4D97-AF65-F5344CB8AC3E}">
        <p14:creationId xmlns:p14="http://schemas.microsoft.com/office/powerpoint/2010/main" val="1174868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6</a:t>
            </a:fld>
            <a:endParaRPr lang="en-US"/>
          </a:p>
        </p:txBody>
      </p:sp>
    </p:spTree>
    <p:extLst>
      <p:ext uri="{BB962C8B-B14F-4D97-AF65-F5344CB8AC3E}">
        <p14:creationId xmlns:p14="http://schemas.microsoft.com/office/powerpoint/2010/main" val="1248357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AF5C8314-727D-5141-BD6A-41A379C29F0C}" type="slidenum">
              <a:rPr lang="en-US" smtClean="0"/>
              <a:t>7</a:t>
            </a:fld>
            <a:endParaRPr lang="en-US"/>
          </a:p>
        </p:txBody>
      </p:sp>
    </p:spTree>
    <p:extLst>
      <p:ext uri="{BB962C8B-B14F-4D97-AF65-F5344CB8AC3E}">
        <p14:creationId xmlns:p14="http://schemas.microsoft.com/office/powerpoint/2010/main" val="1903786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8</a:t>
            </a:fld>
            <a:endParaRPr lang="en-US"/>
          </a:p>
        </p:txBody>
      </p:sp>
    </p:spTree>
    <p:extLst>
      <p:ext uri="{BB962C8B-B14F-4D97-AF65-F5344CB8AC3E}">
        <p14:creationId xmlns:p14="http://schemas.microsoft.com/office/powerpoint/2010/main" val="333352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232E2784-EAE5-7542-89F5-DBA0DC409ADB}" type="slidenum">
              <a:rPr lang="en-US" smtClean="0"/>
              <a:t>9</a:t>
            </a:fld>
            <a:endParaRPr lang="en-US"/>
          </a:p>
        </p:txBody>
      </p:sp>
    </p:spTree>
    <p:extLst>
      <p:ext uri="{BB962C8B-B14F-4D97-AF65-F5344CB8AC3E}">
        <p14:creationId xmlns:p14="http://schemas.microsoft.com/office/powerpoint/2010/main" val="20849100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7555646" y="6629930"/>
            <a:ext cx="1068334" cy="228070"/>
          </a:xfrm>
        </p:spPr>
        <p:txBody>
          <a:bodyPr/>
          <a:lstStyle>
            <a:lvl1pPr marL="0" marR="0" indent="0" algn="r" defTabSz="4572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noProof="0" smtClean="0"/>
              <a:pPr/>
              <a:t>8/11/2016</a:t>
            </a:fld>
            <a:endParaRPr lang="nl-NL" dirty="0" smtClean="0"/>
          </a:p>
          <a:p>
            <a:endParaRPr lang="nl-NL" dirty="0"/>
          </a:p>
        </p:txBody>
      </p:sp>
      <p:sp>
        <p:nvSpPr>
          <p:cNvPr id="6" name="Tijdelijke aanduiding voor dianummer 5"/>
          <p:cNvSpPr>
            <a:spLocks noGrp="1"/>
          </p:cNvSpPr>
          <p:nvPr>
            <p:ph type="sldNum" sz="quarter" idx="12"/>
          </p:nvPr>
        </p:nvSpPr>
        <p:spPr>
          <a:xfrm>
            <a:off x="8623980" y="6629930"/>
            <a:ext cx="406400" cy="228070"/>
          </a:xfrm>
        </p:spPr>
        <p:txBody>
          <a:bodyPr/>
          <a:lstStyle/>
          <a:p>
            <a:fld id="{365E7149-2CBC-7E42-B4F4-E2E7C22F4267}" type="slidenum">
              <a:rPr lang="nl-NL" smtClean="0"/>
              <a:pPr/>
              <a:t>‹#›</a:t>
            </a:fld>
            <a:endParaRPr lang="nl-NL"/>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319999"/>
            <a:ext cx="5472000" cy="566738"/>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afbeelding 2"/>
          <p:cNvSpPr>
            <a:spLocks noGrp="1"/>
          </p:cNvSpPr>
          <p:nvPr>
            <p:ph type="pic" idx="1"/>
          </p:nvPr>
        </p:nvSpPr>
        <p:spPr>
          <a:xfrm>
            <a:off x="1219200" y="1886737"/>
            <a:ext cx="5472000" cy="4104000"/>
          </a:xfrm>
          <a:solidFill>
            <a:schemeClr val="accent6">
              <a:lumMod val="40000"/>
              <a:lumOff val="60000"/>
            </a:schemeClr>
          </a:solidFill>
        </p:spPr>
        <p:txBody>
          <a:bodyPr tIns="180000">
            <a:normAutofit/>
          </a:bodyPr>
          <a:lstStyle>
            <a:lvl1pPr marL="0" indent="0" algn="ctr">
              <a:buNone/>
              <a:defRPr sz="2000">
                <a:solidFill>
                  <a:schemeClr val="accent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Drag picture to placeholder or click icon to add</a:t>
            </a:r>
            <a:endParaRPr lang="en-US" noProof="0"/>
          </a:p>
        </p:txBody>
      </p:sp>
      <p:sp>
        <p:nvSpPr>
          <p:cNvPr id="4" name="Tijdelijke aanduiding voor tekst 3"/>
          <p:cNvSpPr>
            <a:spLocks noGrp="1"/>
          </p:cNvSpPr>
          <p:nvPr>
            <p:ph type="body" sz="half" idx="2"/>
          </p:nvPr>
        </p:nvSpPr>
        <p:spPr>
          <a:xfrm>
            <a:off x="6843599" y="4960136"/>
            <a:ext cx="1843201" cy="1030601"/>
          </a:xfrm>
        </p:spPr>
        <p:txBody>
          <a:bodyPr anchor="b" anchorCtr="0">
            <a:normAutofit/>
          </a:bodyPr>
          <a:lstStyle>
            <a:lvl1pPr marL="0" indent="0">
              <a:lnSpc>
                <a:spcPct val="100000"/>
              </a:lnSpc>
              <a:buNone/>
              <a:defRPr sz="120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40327" y="3203572"/>
            <a:ext cx="8211787" cy="1588561"/>
          </a:xfrm>
        </p:spPr>
        <p:txBody>
          <a:bodyPr/>
          <a:lstStyle>
            <a:lvl1pPr algn="ctr">
              <a:defRPr/>
            </a:lvl1pPr>
          </a:lstStyle>
          <a:p>
            <a:r>
              <a:rPr lang="en-US" noProof="0" smtClean="0"/>
              <a:t>Click to edit Master title style</a:t>
            </a:r>
            <a:endParaRPr lang="en-US" noProof="0"/>
          </a:p>
        </p:txBody>
      </p:sp>
      <p:sp>
        <p:nvSpPr>
          <p:cNvPr id="3" name="Subtitel 2"/>
          <p:cNvSpPr>
            <a:spLocks noGrp="1"/>
          </p:cNvSpPr>
          <p:nvPr>
            <p:ph type="subTitle" idx="1"/>
          </p:nvPr>
        </p:nvSpPr>
        <p:spPr>
          <a:xfrm>
            <a:off x="540327" y="4792134"/>
            <a:ext cx="8211787" cy="872062"/>
          </a:xfrm>
        </p:spPr>
        <p:txBody>
          <a:bodyPr anchor="b" anchorCtr="0">
            <a:normAutofit/>
          </a:bodyPr>
          <a:lstStyle>
            <a:lvl1pPr marL="0" indent="0" algn="ct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Tijdelijke aanduiding voor datum 3"/>
          <p:cNvSpPr>
            <a:spLocks noGrp="1"/>
          </p:cNvSpPr>
          <p:nvPr>
            <p:ph type="dt" sz="half" idx="10"/>
          </p:nvPr>
        </p:nvSpPr>
        <p:spPr>
          <a:xfrm>
            <a:off x="0" y="6629930"/>
            <a:ext cx="1068334" cy="228070"/>
          </a:xfrm>
        </p:spPr>
        <p:txBody>
          <a:bodyPr/>
          <a:lstStyle/>
          <a:p>
            <a:fld id="{02C89652-6118-194A-A2A5-0F33353BC73A}" type="datetimeFigureOut">
              <a:rPr lang="en-US" noProof="0" smtClean="0"/>
              <a:pPr/>
              <a:t>8/11/2016</a:t>
            </a:fld>
            <a:endParaRPr lang="en-US" noProof="0"/>
          </a:p>
        </p:txBody>
      </p:sp>
      <p:sp>
        <p:nvSpPr>
          <p:cNvPr id="6" name="Tijdelijke aanduiding voor dianummer 5"/>
          <p:cNvSpPr>
            <a:spLocks noGrp="1"/>
          </p:cNvSpPr>
          <p:nvPr>
            <p:ph type="sldNum" sz="quarter" idx="12"/>
          </p:nvPr>
        </p:nvSpPr>
        <p:spPr>
          <a:xfrm>
            <a:off x="1068334" y="6629930"/>
            <a:ext cx="406400" cy="228070"/>
          </a:xfrm>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inhoud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5" name="Tijdelijke aanduiding voor voettekst 4"/>
          <p:cNvSpPr>
            <a:spLocks noGrp="1"/>
          </p:cNvSpPr>
          <p:nvPr>
            <p:ph type="ftr" sz="quarter" idx="11"/>
          </p:nvPr>
        </p:nvSpPr>
        <p:spPr/>
        <p:txBody>
          <a:bodyPr/>
          <a:lstStyle/>
          <a:p>
            <a:endParaRPr lang="en-US" noProof="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el 1"/>
          <p:cNvSpPr>
            <a:spLocks noGrp="1"/>
          </p:cNvSpPr>
          <p:nvPr>
            <p:ph type="title"/>
          </p:nvPr>
        </p:nvSpPr>
        <p:spPr>
          <a:xfrm>
            <a:off x="2239062" y="2184400"/>
            <a:ext cx="6447738" cy="1727200"/>
          </a:xfrm>
        </p:spPr>
        <p:txBody>
          <a:bodyPr anchor="t">
            <a:normAutofit/>
          </a:bodyPr>
          <a:lstStyle>
            <a:lvl1pPr algn="l">
              <a:defRPr sz="3600" b="1" cap="none"/>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2239062" y="3911600"/>
            <a:ext cx="6447738" cy="1500187"/>
          </a:xfrm>
        </p:spPr>
        <p:txBody>
          <a:bodyPr anchor="t" anchorCtr="0">
            <a:normAutofit/>
          </a:bodyPr>
          <a:lstStyle>
            <a:lvl1pPr marL="0" indent="0">
              <a:spcBef>
                <a:spcPts val="0"/>
              </a:spcBef>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5" name="Tijdelijke aanduiding voor voettekst 4"/>
          <p:cNvSpPr>
            <a:spLocks noGrp="1"/>
          </p:cNvSpPr>
          <p:nvPr>
            <p:ph type="ftr" sz="quarter" idx="11"/>
          </p:nvPr>
        </p:nvSpPr>
        <p:spPr/>
        <p:txBody>
          <a:bodyPr/>
          <a:lstStyle/>
          <a:p>
            <a:endParaRPr lang="en-US" noProof="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dirty="0"/>
          </a:p>
        </p:txBody>
      </p:sp>
      <p:sp>
        <p:nvSpPr>
          <p:cNvPr id="3" name="Tijdelijke aanduiding voor inhoud 2"/>
          <p:cNvSpPr>
            <a:spLocks noGrp="1"/>
          </p:cNvSpPr>
          <p:nvPr>
            <p:ph sz="half" idx="1"/>
          </p:nvPr>
        </p:nvSpPr>
        <p:spPr>
          <a:xfrm>
            <a:off x="1224962" y="2209799"/>
            <a:ext cx="3677238"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4" name="Tijdelijke aanduiding voor inhoud 3"/>
          <p:cNvSpPr>
            <a:spLocks noGrp="1"/>
          </p:cNvSpPr>
          <p:nvPr>
            <p:ph sz="half" idx="2"/>
          </p:nvPr>
        </p:nvSpPr>
        <p:spPr>
          <a:xfrm>
            <a:off x="5011200" y="2209799"/>
            <a:ext cx="3675600"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1224962"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Tijdelijke aanduiding voor inhoud 3"/>
          <p:cNvSpPr>
            <a:spLocks noGrp="1"/>
          </p:cNvSpPr>
          <p:nvPr>
            <p:ph sz="half" idx="2"/>
          </p:nvPr>
        </p:nvSpPr>
        <p:spPr>
          <a:xfrm>
            <a:off x="1224962" y="2849561"/>
            <a:ext cx="3675600" cy="3276601"/>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tekst 4"/>
          <p:cNvSpPr>
            <a:spLocks noGrp="1"/>
          </p:cNvSpPr>
          <p:nvPr>
            <p:ph type="body" sz="quarter" idx="3"/>
          </p:nvPr>
        </p:nvSpPr>
        <p:spPr>
          <a:xfrm>
            <a:off x="5011200"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Tijdelijke aanduiding voor inhoud 5"/>
          <p:cNvSpPr>
            <a:spLocks noGrp="1"/>
          </p:cNvSpPr>
          <p:nvPr>
            <p:ph sz="quarter" idx="4"/>
          </p:nvPr>
        </p:nvSpPr>
        <p:spPr>
          <a:xfrm>
            <a:off x="5011200" y="2849561"/>
            <a:ext cx="3675600" cy="3276602"/>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ijdelijke aanduiding voor datum 6"/>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8" name="Tijdelijke aanduiding voor voettekst 7"/>
          <p:cNvSpPr>
            <a:spLocks noGrp="1"/>
          </p:cNvSpPr>
          <p:nvPr>
            <p:ph type="ftr" sz="quarter" idx="11"/>
          </p:nvPr>
        </p:nvSpPr>
        <p:spPr/>
        <p:txBody>
          <a:bodyPr/>
          <a:lstStyle/>
          <a:p>
            <a:endParaRPr lang="en-US" noProof="0"/>
          </a:p>
        </p:txBody>
      </p:sp>
      <p:sp>
        <p:nvSpPr>
          <p:cNvPr id="9" name="Tijdelijke aanduiding voor dianummer 8"/>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datum 2"/>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4" name="Tijdelijke aanduiding voor voettekst 3"/>
          <p:cNvSpPr>
            <a:spLocks noGrp="1"/>
          </p:cNvSpPr>
          <p:nvPr>
            <p:ph type="ftr" sz="quarter" idx="11"/>
          </p:nvPr>
        </p:nvSpPr>
        <p:spPr/>
        <p:txBody>
          <a:bodyPr/>
          <a:lstStyle/>
          <a:p>
            <a:endParaRPr lang="en-US" noProof="0"/>
          </a:p>
        </p:txBody>
      </p:sp>
      <p:sp>
        <p:nvSpPr>
          <p:cNvPr id="5" name="Tijdelijke aanduiding voor dianummer 4"/>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3" name="Tijdelijke aanduiding voor voettekst 2"/>
          <p:cNvSpPr>
            <a:spLocks noGrp="1"/>
          </p:cNvSpPr>
          <p:nvPr>
            <p:ph type="ftr" sz="quarter" idx="11"/>
          </p:nvPr>
        </p:nvSpPr>
        <p:spPr/>
        <p:txBody>
          <a:bodyPr/>
          <a:lstStyle/>
          <a:p>
            <a:endParaRPr lang="en-US" noProof="0"/>
          </a:p>
        </p:txBody>
      </p:sp>
      <p:sp>
        <p:nvSpPr>
          <p:cNvPr id="4" name="Tijdelijke aanduiding voor dianummer 3"/>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283183"/>
            <a:ext cx="3225800" cy="1049336"/>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inhoud 2"/>
          <p:cNvSpPr>
            <a:spLocks noGrp="1"/>
          </p:cNvSpPr>
          <p:nvPr>
            <p:ph idx="1"/>
          </p:nvPr>
        </p:nvSpPr>
        <p:spPr>
          <a:xfrm>
            <a:off x="4572000" y="1283183"/>
            <a:ext cx="4114800" cy="49657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tekst 3"/>
          <p:cNvSpPr>
            <a:spLocks noGrp="1"/>
          </p:cNvSpPr>
          <p:nvPr>
            <p:ph type="body" sz="half" idx="2"/>
          </p:nvPr>
        </p:nvSpPr>
        <p:spPr>
          <a:xfrm>
            <a:off x="1219200" y="2332519"/>
            <a:ext cx="3225800" cy="39163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24962" y="1238390"/>
            <a:ext cx="7461838" cy="968841"/>
          </a:xfrm>
          <a:prstGeom prst="rect">
            <a:avLst/>
          </a:prstGeom>
        </p:spPr>
        <p:txBody>
          <a:bodyPr vert="horz" lIns="0" tIns="0" rIns="0" bIns="0" rtlCol="0" anchor="t" anchorCtr="0">
            <a:normAutofit/>
          </a:bodyPr>
          <a:lstStyle/>
          <a:p>
            <a:r>
              <a:rPr lang="en-US" noProof="0" smtClean="0"/>
              <a:t>Click to edit Master title style</a:t>
            </a:r>
            <a:endParaRPr lang="en-US" noProof="0" dirty="0"/>
          </a:p>
        </p:txBody>
      </p:sp>
      <p:sp>
        <p:nvSpPr>
          <p:cNvPr id="3" name="Tijdelijke aanduiding voor tekst 2"/>
          <p:cNvSpPr>
            <a:spLocks noGrp="1"/>
          </p:cNvSpPr>
          <p:nvPr>
            <p:ph type="body" idx="1"/>
          </p:nvPr>
        </p:nvSpPr>
        <p:spPr>
          <a:xfrm>
            <a:off x="1224962" y="2289481"/>
            <a:ext cx="7461838" cy="3901845"/>
          </a:xfrm>
          <a:prstGeom prst="rect">
            <a:avLst/>
          </a:prstGeom>
        </p:spPr>
        <p:txBody>
          <a:bodyPr vert="horz" lIns="0" tIns="0" rIns="0" bIns="0" rtlCol="0"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2"/>
          </p:nvPr>
        </p:nvSpPr>
        <p:spPr>
          <a:xfrm>
            <a:off x="7212066" y="576264"/>
            <a:ext cx="1068334" cy="228070"/>
          </a:xfrm>
          <a:prstGeom prst="rect">
            <a:avLst/>
          </a:prstGeom>
        </p:spPr>
        <p:txBody>
          <a:bodyPr vert="horz" lIns="0" tIns="0" rIns="0" bIns="0" rtlCol="0" anchor="t" anchorCtr="0"/>
          <a:lstStyle>
            <a:lvl1pPr algn="r">
              <a:defRPr sz="1000">
                <a:solidFill>
                  <a:schemeClr val="accent6"/>
                </a:solidFill>
              </a:defRPr>
            </a:lvl1pPr>
          </a:lstStyle>
          <a:p>
            <a:fld id="{02C89652-6118-194A-A2A5-0F33353BC73A}" type="datetimeFigureOut">
              <a:rPr lang="en-US" noProof="0" smtClean="0"/>
              <a:pPr/>
              <a:t>8/11/2016</a:t>
            </a:fld>
            <a:endParaRPr lang="en-US" noProof="0"/>
          </a:p>
        </p:txBody>
      </p:sp>
      <p:sp>
        <p:nvSpPr>
          <p:cNvPr id="5" name="Tijdelijke aanduiding voor voettekst 4"/>
          <p:cNvSpPr>
            <a:spLocks noGrp="1"/>
          </p:cNvSpPr>
          <p:nvPr>
            <p:ph type="ftr" sz="quarter" idx="3"/>
          </p:nvPr>
        </p:nvSpPr>
        <p:spPr>
          <a:xfrm>
            <a:off x="2239062" y="6475941"/>
            <a:ext cx="3611401" cy="239183"/>
          </a:xfrm>
          <a:prstGeom prst="rect">
            <a:avLst/>
          </a:prstGeom>
        </p:spPr>
        <p:txBody>
          <a:bodyPr vert="horz" lIns="0" tIns="0" rIns="0" bIns="0" rtlCol="0" anchor="t" anchorCtr="0"/>
          <a:lstStyle>
            <a:lvl1pPr algn="l">
              <a:defRPr sz="1000">
                <a:solidFill>
                  <a:schemeClr val="accent6"/>
                </a:solidFill>
              </a:defRPr>
            </a:lvl1pPr>
          </a:lstStyle>
          <a:p>
            <a:endParaRPr lang="en-US" noProof="0"/>
          </a:p>
        </p:txBody>
      </p:sp>
      <p:sp>
        <p:nvSpPr>
          <p:cNvPr id="6" name="Tijdelijke aanduiding voor dianummer 5"/>
          <p:cNvSpPr>
            <a:spLocks noGrp="1"/>
          </p:cNvSpPr>
          <p:nvPr>
            <p:ph type="sldNum" sz="quarter" idx="4"/>
          </p:nvPr>
        </p:nvSpPr>
        <p:spPr>
          <a:xfrm>
            <a:off x="8280400" y="576264"/>
            <a:ext cx="406400" cy="228070"/>
          </a:xfrm>
          <a:prstGeom prst="rect">
            <a:avLst/>
          </a:prstGeom>
        </p:spPr>
        <p:txBody>
          <a:bodyPr vert="horz" lIns="0" tIns="0" rIns="0" bIns="0" rtlCol="0" anchor="t" anchorCtr="0"/>
          <a:lstStyle>
            <a:lvl1pPr algn="r">
              <a:defRPr sz="1000">
                <a:solidFill>
                  <a:schemeClr val="accent6"/>
                </a:solidFill>
              </a:defRPr>
            </a:lvl1pPr>
          </a:lstStyle>
          <a:p>
            <a:fld id="{365E7149-2CBC-7E42-B4F4-E2E7C22F4267}" type="slidenum">
              <a:rPr lang="en-US" noProof="0" smtClean="0"/>
              <a:pPr/>
              <a:t>‹#›</a:t>
            </a:fld>
            <a:endParaRPr lang="en-US" noProof="0"/>
          </a:p>
        </p:txBody>
      </p:sp>
    </p:spTree>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iming>
    <p:tnLst>
      <p:par>
        <p:cTn id="1" dur="indefinite" restart="never" nodeType="tmRoot"/>
      </p:par>
    </p:tnLst>
  </p:timing>
  <p:txStyles>
    <p:title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p:titleStyle>
    <p:body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microsoft.com/office/2007/relationships/hdphoto" Target="../media/hdphoto1.wdp"/><Relationship Id="rId5" Type="http://schemas.openxmlformats.org/officeDocument/2006/relationships/image" Target="../media/image8.jpeg"/><Relationship Id="rId4" Type="http://schemas.microsoft.com/office/2007/relationships/hdphoto" Target="NULL"/></Relationships>
</file>

<file path=ppt/slides/_rels/slide2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9.jpeg"/><Relationship Id="rId4" Type="http://schemas.microsoft.com/office/2007/relationships/hdphoto" Target="NUL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hyperlink" Target="http://www.jstor.org/stable/1002167"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www.etymonline.com/index.php?term=communicatio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tif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327" y="3880624"/>
            <a:ext cx="8211787" cy="911509"/>
          </a:xfrm>
        </p:spPr>
        <p:txBody>
          <a:bodyPr/>
          <a:lstStyle/>
          <a:p>
            <a:r>
              <a:rPr lang="en-US" dirty="0" smtClean="0"/>
              <a:t>School Climate and Culture</a:t>
            </a:r>
            <a:endParaRPr lang="en-US" dirty="0"/>
          </a:p>
        </p:txBody>
      </p:sp>
    </p:spTree>
    <p:extLst>
      <p:ext uri="{BB962C8B-B14F-4D97-AF65-F5344CB8AC3E}">
        <p14:creationId xmlns:p14="http://schemas.microsoft.com/office/powerpoint/2010/main" val="2048669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mer"/>
          <p:cNvSpPr>
            <a:spLocks noGrp="1"/>
          </p:cNvSpPr>
          <p:nvPr>
            <p:ph type="title"/>
          </p:nvPr>
        </p:nvSpPr>
        <p:spPr>
          <a:xfrm>
            <a:off x="1741797" y="556591"/>
            <a:ext cx="6236012" cy="5738191"/>
          </a:xfrm>
          <a:prstGeom prst="donut">
            <a:avLst>
              <a:gd name="adj" fmla="val 12033"/>
            </a:avLst>
          </a:prstGeom>
          <a:solidFill>
            <a:schemeClr val="tx1"/>
          </a:solidFill>
          <a:ln w="38100">
            <a:solidFill>
              <a:srgbClr val="00B0F0"/>
            </a:solidFill>
          </a:ln>
          <a:effectLst>
            <a:glow rad="101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extBox 1"/>
          <p:cNvSpPr txBox="1"/>
          <p:nvPr/>
        </p:nvSpPr>
        <p:spPr>
          <a:xfrm>
            <a:off x="2408150" y="3119606"/>
            <a:ext cx="4876800" cy="1015663"/>
          </a:xfrm>
          <a:prstGeom prst="rect">
            <a:avLst/>
          </a:prstGeom>
          <a:noFill/>
        </p:spPr>
        <p:txBody>
          <a:bodyPr wrap="square" rtlCol="0">
            <a:spAutoFit/>
          </a:bodyPr>
          <a:lstStyle/>
          <a:p>
            <a:pPr algn="ctr"/>
            <a:r>
              <a:rPr lang="en-US" sz="3000" dirty="0" smtClean="0"/>
              <a:t>How do you promote a positive school climate?</a:t>
            </a:r>
            <a:endParaRPr lang="en-US" sz="3000" dirty="0"/>
          </a:p>
        </p:txBody>
      </p:sp>
    </p:spTree>
    <p:extLst>
      <p:ext uri="{BB962C8B-B14F-4D97-AF65-F5344CB8AC3E}">
        <p14:creationId xmlns:p14="http://schemas.microsoft.com/office/powerpoint/2010/main" val="1380520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xit" presetSubtype="1" fill="hold" grpId="0" nodeType="withEffect">
                                  <p:stCondLst>
                                    <p:cond delay="250"/>
                                  </p:stCondLst>
                                  <p:childTnLst>
                                    <p:animEffect transition="out" filter="wheel(1)">
                                      <p:cBhvr>
                                        <p:cTn id="6" dur="59000"/>
                                        <p:tgtEl>
                                          <p:spTgt spid="6"/>
                                        </p:tgtEl>
                                      </p:cBhvr>
                                    </p:animEffect>
                                    <p:set>
                                      <p:cBhvr>
                                        <p:cTn id="7" dur="1" fill="hold">
                                          <p:stCondLst>
                                            <p:cond delay="58999"/>
                                          </p:stCondLst>
                                        </p:cTn>
                                        <p:tgtEl>
                                          <p:spTgt spid="6"/>
                                        </p:tgtEl>
                                        <p:attrNameLst>
                                          <p:attrName>style.visibility</p:attrName>
                                        </p:attrNameLst>
                                      </p:cBhvr>
                                      <p:to>
                                        <p:strVal val="hidden"/>
                                      </p:to>
                                    </p:se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6939" y="448366"/>
            <a:ext cx="6447738" cy="1727200"/>
          </a:xfrm>
        </p:spPr>
        <p:txBody>
          <a:bodyPr/>
          <a:lstStyle/>
          <a:p>
            <a:pPr algn="ctr"/>
            <a:r>
              <a:rPr lang="en-US" dirty="0" smtClean="0"/>
              <a:t>External Publics</a:t>
            </a:r>
            <a:endParaRPr lang="en-US" dirty="0"/>
          </a:p>
        </p:txBody>
      </p:sp>
      <p:sp>
        <p:nvSpPr>
          <p:cNvPr id="3" name="Text Placeholder 2"/>
          <p:cNvSpPr>
            <a:spLocks noGrp="1"/>
          </p:cNvSpPr>
          <p:nvPr>
            <p:ph type="body" idx="1"/>
          </p:nvPr>
        </p:nvSpPr>
        <p:spPr>
          <a:xfrm>
            <a:off x="479676" y="979614"/>
            <a:ext cx="8482263" cy="4465983"/>
          </a:xfrm>
        </p:spPr>
        <p:txBody>
          <a:bodyPr>
            <a:noAutofit/>
          </a:bodyPr>
          <a:lstStyle/>
          <a:p>
            <a:pPr algn="ctr"/>
            <a:r>
              <a:rPr lang="en-US" sz="2400" dirty="0" smtClean="0"/>
              <a:t>Community</a:t>
            </a:r>
          </a:p>
          <a:p>
            <a:pPr algn="ctr"/>
            <a:endParaRPr lang="en-US" sz="2400" dirty="0" smtClean="0"/>
          </a:p>
          <a:p>
            <a:pPr marL="342900" indent="-342900">
              <a:buFont typeface="Arial" charset="0"/>
              <a:buChar char="•"/>
            </a:pPr>
            <a:r>
              <a:rPr lang="en-US" sz="2000" dirty="0"/>
              <a:t>Businesses and Corporations</a:t>
            </a:r>
          </a:p>
          <a:p>
            <a:pPr marL="342900" indent="-342900">
              <a:buFont typeface="Arial" charset="0"/>
              <a:buChar char="•"/>
            </a:pPr>
            <a:r>
              <a:rPr lang="en-US" sz="2000" dirty="0"/>
              <a:t>Universities</a:t>
            </a:r>
          </a:p>
          <a:p>
            <a:pPr marL="342900" indent="-342900">
              <a:buFont typeface="Arial" charset="0"/>
              <a:buChar char="•"/>
            </a:pPr>
            <a:r>
              <a:rPr lang="en-US" sz="2000" dirty="0"/>
              <a:t>Educational Institutions</a:t>
            </a:r>
          </a:p>
          <a:p>
            <a:pPr marL="342900" indent="-342900">
              <a:buFont typeface="Arial" charset="0"/>
              <a:buChar char="•"/>
            </a:pPr>
            <a:r>
              <a:rPr lang="en-US" sz="2000" dirty="0"/>
              <a:t>Government and Military Agencies</a:t>
            </a:r>
          </a:p>
          <a:p>
            <a:pPr marL="342900" indent="-342900">
              <a:buFont typeface="Arial" charset="0"/>
              <a:buChar char="•"/>
            </a:pPr>
            <a:r>
              <a:rPr lang="en-US" sz="2000" dirty="0" smtClean="0"/>
              <a:t>Health </a:t>
            </a:r>
            <a:r>
              <a:rPr lang="en-US" sz="2000" dirty="0"/>
              <a:t>Care Organizations</a:t>
            </a:r>
          </a:p>
          <a:p>
            <a:pPr marL="342900" indent="-342900">
              <a:buFont typeface="Arial" charset="0"/>
              <a:buChar char="•"/>
            </a:pPr>
            <a:r>
              <a:rPr lang="en-US" sz="2000" dirty="0"/>
              <a:t>Faith Organizations</a:t>
            </a:r>
          </a:p>
          <a:p>
            <a:pPr marL="342900" indent="-342900">
              <a:buFont typeface="Arial" charset="0"/>
              <a:buChar char="•"/>
            </a:pPr>
            <a:r>
              <a:rPr lang="en-US" sz="2000" dirty="0"/>
              <a:t>National Service and Volunteer Organizations</a:t>
            </a:r>
          </a:p>
          <a:p>
            <a:pPr marL="342900" indent="-342900">
              <a:buFont typeface="Arial" charset="0"/>
              <a:buChar char="•"/>
            </a:pPr>
            <a:r>
              <a:rPr lang="en-US" sz="2000" dirty="0"/>
              <a:t>Senior Citizens’ organizations</a:t>
            </a:r>
          </a:p>
          <a:p>
            <a:pPr marL="342900" indent="-342900">
              <a:buFont typeface="Arial" charset="0"/>
              <a:buChar char="•"/>
            </a:pPr>
            <a:r>
              <a:rPr lang="en-US" sz="2000" dirty="0"/>
              <a:t>Cultural and Recreational institutions</a:t>
            </a:r>
          </a:p>
          <a:p>
            <a:pPr marL="342900" indent="-342900">
              <a:buFont typeface="Arial" charset="0"/>
              <a:buChar char="•"/>
            </a:pPr>
            <a:r>
              <a:rPr lang="en-US" sz="2000" dirty="0"/>
              <a:t>Other Community-Based organizations</a:t>
            </a:r>
          </a:p>
          <a:p>
            <a:pPr marL="342900" indent="-342900">
              <a:buFont typeface="Arial" charset="0"/>
              <a:buChar char="•"/>
            </a:pPr>
            <a:r>
              <a:rPr lang="en-US" sz="2000" dirty="0"/>
              <a:t>Individuals</a:t>
            </a:r>
          </a:p>
          <a:p>
            <a:endParaRPr lang="en-US" sz="2400" dirty="0" smtClean="0"/>
          </a:p>
        </p:txBody>
      </p:sp>
      <p:sp>
        <p:nvSpPr>
          <p:cNvPr id="4" name="TextBox 3"/>
          <p:cNvSpPr txBox="1"/>
          <p:nvPr/>
        </p:nvSpPr>
        <p:spPr>
          <a:xfrm>
            <a:off x="3103109" y="6329692"/>
            <a:ext cx="1838965" cy="369332"/>
          </a:xfrm>
          <a:prstGeom prst="rect">
            <a:avLst/>
          </a:prstGeom>
          <a:noFill/>
        </p:spPr>
        <p:txBody>
          <a:bodyPr wrap="none" rtlCol="0">
            <a:spAutoFit/>
          </a:bodyPr>
          <a:lstStyle/>
          <a:p>
            <a:pPr algn="ctr"/>
            <a:r>
              <a:rPr lang="en-US" dirty="0" smtClean="0"/>
              <a:t>(Sanders, 2001)</a:t>
            </a:r>
            <a:endParaRPr lang="en-US" dirty="0"/>
          </a:p>
        </p:txBody>
      </p:sp>
    </p:spTree>
    <p:extLst>
      <p:ext uri="{BB962C8B-B14F-4D97-AF65-F5344CB8AC3E}">
        <p14:creationId xmlns:p14="http://schemas.microsoft.com/office/powerpoint/2010/main" val="99181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mph" presetSubtype="0" fill="hold" nodeType="withEffect">
                                  <p:stCondLst>
                                    <p:cond delay="0"/>
                                  </p:stCondLst>
                                  <p:iterate type="lt">
                                    <p:tmPct val="10000"/>
                                  </p:iterate>
                                  <p:childTnLst>
                                    <p:animClr clrSpc="rgb" dir="cw">
                                      <p:cBhvr override="childStyle">
                                        <p:cTn id="6" dur="500" fill="hold"/>
                                        <p:tgtEl>
                                          <p:spTgt spid="3">
                                            <p:txEl>
                                              <p:pRg st="0" end="0"/>
                                            </p:txEl>
                                          </p:spTgt>
                                        </p:tgtEl>
                                        <p:attrNameLst>
                                          <p:attrName>style.color</p:attrName>
                                        </p:attrNameLst>
                                      </p:cBhvr>
                                      <p:to>
                                        <a:srgbClr val="FF2600"/>
                                      </p:to>
                                    </p:animClr>
                                    <p:animClr clrSpc="rgb" dir="cw">
                                      <p:cBhvr>
                                        <p:cTn id="7" dur="500" fill="hold"/>
                                        <p:tgtEl>
                                          <p:spTgt spid="3">
                                            <p:txEl>
                                              <p:pRg st="0" end="0"/>
                                            </p:txEl>
                                          </p:spTgt>
                                        </p:tgtEl>
                                        <p:attrNameLst>
                                          <p:attrName>fillcolor</p:attrName>
                                        </p:attrNameLst>
                                      </p:cBhvr>
                                      <p:to>
                                        <a:srgbClr val="FF2600"/>
                                      </p:to>
                                    </p:animClr>
                                    <p:set>
                                      <p:cBhvr>
                                        <p:cTn id="8" dur="500" fill="hold"/>
                                        <p:tgtEl>
                                          <p:spTgt spid="3">
                                            <p:txEl>
                                              <p:pRg st="0" end="0"/>
                                            </p:txEl>
                                          </p:spTgt>
                                        </p:tgtEl>
                                        <p:attrNameLst>
                                          <p:attrName>fill.type</p:attrName>
                                        </p:attrNameLst>
                                      </p:cBhvr>
                                      <p:to>
                                        <p:strVal val="solid"/>
                                      </p:to>
                                    </p:set>
                                    <p:anim to="1.5" calcmode="lin" valueType="num">
                                      <p:cBhvr override="childStyle">
                                        <p:cTn id="9" dur="500" fill="hold"/>
                                        <p:tgtEl>
                                          <p:spTgt spid="3">
                                            <p:txEl>
                                              <p:pRg st="0" end="0"/>
                                            </p:txEl>
                                          </p:spTgt>
                                        </p:tgtEl>
                                        <p:attrNameLst>
                                          <p:attrName>style.fontSize</p:attrName>
                                        </p:attrNameLst>
                                      </p:cBhvr>
                                    </p:anim>
                                  </p:childTnLst>
                                </p:cTn>
                              </p:par>
                            </p:childTnLst>
                          </p:cTn>
                        </p:par>
                        <p:par>
                          <p:cTn id="10" fill="hold">
                            <p:stCondLst>
                              <p:cond delay="900"/>
                            </p:stCondLst>
                            <p:childTnLst>
                              <p:par>
                                <p:cTn id="11" presetID="28" presetClass="emph" presetSubtype="0" fill="hold" nodeType="afterEffect">
                                  <p:stCondLst>
                                    <p:cond delay="0"/>
                                  </p:stCondLst>
                                  <p:iterate type="lt">
                                    <p:tmPct val="10000"/>
                                  </p:iterate>
                                  <p:childTnLst>
                                    <p:animClr clrSpc="rgb" dir="cw">
                                      <p:cBhvr override="childStyle">
                                        <p:cTn id="12" dur="500" fill="hold"/>
                                        <p:tgtEl>
                                          <p:spTgt spid="3">
                                            <p:txEl>
                                              <p:pRg st="2" end="2"/>
                                            </p:txEl>
                                          </p:spTgt>
                                        </p:tgtEl>
                                        <p:attrNameLst>
                                          <p:attrName>style.color</p:attrName>
                                        </p:attrNameLst>
                                      </p:cBhvr>
                                      <p:to>
                                        <a:srgbClr val="FF2600"/>
                                      </p:to>
                                    </p:animClr>
                                    <p:animClr clrSpc="rgb" dir="cw">
                                      <p:cBhvr>
                                        <p:cTn id="13" dur="500" fill="hold"/>
                                        <p:tgtEl>
                                          <p:spTgt spid="3">
                                            <p:txEl>
                                              <p:pRg st="2" end="2"/>
                                            </p:txEl>
                                          </p:spTgt>
                                        </p:tgtEl>
                                        <p:attrNameLst>
                                          <p:attrName>fillcolor</p:attrName>
                                        </p:attrNameLst>
                                      </p:cBhvr>
                                      <p:to>
                                        <a:srgbClr val="FF2600"/>
                                      </p:to>
                                    </p:animClr>
                                    <p:set>
                                      <p:cBhvr>
                                        <p:cTn id="14" dur="500" fill="hold"/>
                                        <p:tgtEl>
                                          <p:spTgt spid="3">
                                            <p:txEl>
                                              <p:pRg st="2" end="2"/>
                                            </p:txEl>
                                          </p:spTgt>
                                        </p:tgtEl>
                                        <p:attrNameLst>
                                          <p:attrName>fill.type</p:attrName>
                                        </p:attrNameLst>
                                      </p:cBhvr>
                                      <p:to>
                                        <p:strVal val="solid"/>
                                      </p:to>
                                    </p:set>
                                    <p:anim to="1.5" calcmode="lin" valueType="num">
                                      <p:cBhvr override="childStyle">
                                        <p:cTn id="15" dur="500" fill="hold"/>
                                        <p:tgtEl>
                                          <p:spTgt spid="3">
                                            <p:txEl>
                                              <p:pRg st="2" end="2"/>
                                            </p:txEl>
                                          </p:spTgt>
                                        </p:tgtEl>
                                        <p:attrNameLst>
                                          <p:attrName>style.fontSize</p:attrName>
                                        </p:attrNameLst>
                                      </p:cBhvr>
                                    </p:anim>
                                  </p:childTnLst>
                                </p:cTn>
                              </p:par>
                            </p:childTnLst>
                          </p:cTn>
                        </p:par>
                        <p:par>
                          <p:cTn id="16" fill="hold">
                            <p:stCondLst>
                              <p:cond delay="2600"/>
                            </p:stCondLst>
                            <p:childTnLst>
                              <p:par>
                                <p:cTn id="17" presetID="28" presetClass="emph" presetSubtype="0" fill="hold" nodeType="afterEffect">
                                  <p:stCondLst>
                                    <p:cond delay="0"/>
                                  </p:stCondLst>
                                  <p:iterate type="lt">
                                    <p:tmPct val="10000"/>
                                  </p:iterate>
                                  <p:childTnLst>
                                    <p:animClr clrSpc="rgb" dir="cw">
                                      <p:cBhvr override="childStyle">
                                        <p:cTn id="18" dur="500" fill="hold"/>
                                        <p:tgtEl>
                                          <p:spTgt spid="3">
                                            <p:txEl>
                                              <p:pRg st="3" end="3"/>
                                            </p:txEl>
                                          </p:spTgt>
                                        </p:tgtEl>
                                        <p:attrNameLst>
                                          <p:attrName>style.color</p:attrName>
                                        </p:attrNameLst>
                                      </p:cBhvr>
                                      <p:to>
                                        <a:srgbClr val="FF2600"/>
                                      </p:to>
                                    </p:animClr>
                                    <p:animClr clrSpc="rgb" dir="cw">
                                      <p:cBhvr>
                                        <p:cTn id="19" dur="500" fill="hold"/>
                                        <p:tgtEl>
                                          <p:spTgt spid="3">
                                            <p:txEl>
                                              <p:pRg st="3" end="3"/>
                                            </p:txEl>
                                          </p:spTgt>
                                        </p:tgtEl>
                                        <p:attrNameLst>
                                          <p:attrName>fillcolor</p:attrName>
                                        </p:attrNameLst>
                                      </p:cBhvr>
                                      <p:to>
                                        <a:srgbClr val="FF2600"/>
                                      </p:to>
                                    </p:animClr>
                                    <p:set>
                                      <p:cBhvr>
                                        <p:cTn id="20" dur="500" fill="hold"/>
                                        <p:tgtEl>
                                          <p:spTgt spid="3">
                                            <p:txEl>
                                              <p:pRg st="3" end="3"/>
                                            </p:txEl>
                                          </p:spTgt>
                                        </p:tgtEl>
                                        <p:attrNameLst>
                                          <p:attrName>fill.type</p:attrName>
                                        </p:attrNameLst>
                                      </p:cBhvr>
                                      <p:to>
                                        <p:strVal val="solid"/>
                                      </p:to>
                                    </p:set>
                                    <p:anim to="1.5" calcmode="lin" valueType="num">
                                      <p:cBhvr override="childStyle">
                                        <p:cTn id="21" dur="500" fill="hold"/>
                                        <p:tgtEl>
                                          <p:spTgt spid="3">
                                            <p:txEl>
                                              <p:pRg st="3" end="3"/>
                                            </p:txEl>
                                          </p:spTgt>
                                        </p:tgtEl>
                                        <p:attrNameLst>
                                          <p:attrName>style.fontSize</p:attrName>
                                        </p:attrNameLst>
                                      </p:cBhvr>
                                    </p:anim>
                                  </p:childTnLst>
                                </p:cTn>
                              </p:par>
                            </p:childTnLst>
                          </p:cTn>
                        </p:par>
                        <p:par>
                          <p:cTn id="22" fill="hold">
                            <p:stCondLst>
                              <p:cond delay="3650"/>
                            </p:stCondLst>
                            <p:childTnLst>
                              <p:par>
                                <p:cTn id="23" presetID="28" presetClass="emph" presetSubtype="0" fill="hold" nodeType="afterEffect">
                                  <p:stCondLst>
                                    <p:cond delay="0"/>
                                  </p:stCondLst>
                                  <p:iterate type="lt">
                                    <p:tmPct val="10000"/>
                                  </p:iterate>
                                  <p:childTnLst>
                                    <p:animClr clrSpc="rgb" dir="cw">
                                      <p:cBhvr override="childStyle">
                                        <p:cTn id="24" dur="500" fill="hold"/>
                                        <p:tgtEl>
                                          <p:spTgt spid="3">
                                            <p:txEl>
                                              <p:pRg st="4" end="4"/>
                                            </p:txEl>
                                          </p:spTgt>
                                        </p:tgtEl>
                                        <p:attrNameLst>
                                          <p:attrName>style.color</p:attrName>
                                        </p:attrNameLst>
                                      </p:cBhvr>
                                      <p:to>
                                        <a:srgbClr val="FF2600"/>
                                      </p:to>
                                    </p:animClr>
                                    <p:animClr clrSpc="rgb" dir="cw">
                                      <p:cBhvr>
                                        <p:cTn id="25" dur="500" fill="hold"/>
                                        <p:tgtEl>
                                          <p:spTgt spid="3">
                                            <p:txEl>
                                              <p:pRg st="4" end="4"/>
                                            </p:txEl>
                                          </p:spTgt>
                                        </p:tgtEl>
                                        <p:attrNameLst>
                                          <p:attrName>fillcolor</p:attrName>
                                        </p:attrNameLst>
                                      </p:cBhvr>
                                      <p:to>
                                        <a:srgbClr val="FF2600"/>
                                      </p:to>
                                    </p:animClr>
                                    <p:set>
                                      <p:cBhvr>
                                        <p:cTn id="26" dur="500" fill="hold"/>
                                        <p:tgtEl>
                                          <p:spTgt spid="3">
                                            <p:txEl>
                                              <p:pRg st="4" end="4"/>
                                            </p:txEl>
                                          </p:spTgt>
                                        </p:tgtEl>
                                        <p:attrNameLst>
                                          <p:attrName>fill.type</p:attrName>
                                        </p:attrNameLst>
                                      </p:cBhvr>
                                      <p:to>
                                        <p:strVal val="solid"/>
                                      </p:to>
                                    </p:set>
                                    <p:anim to="1.5" calcmode="lin" valueType="num">
                                      <p:cBhvr override="childStyle">
                                        <p:cTn id="27" dur="500" fill="hold"/>
                                        <p:tgtEl>
                                          <p:spTgt spid="3">
                                            <p:txEl>
                                              <p:pRg st="4" end="4"/>
                                            </p:txEl>
                                          </p:spTgt>
                                        </p:tgtEl>
                                        <p:attrNameLst>
                                          <p:attrName>style.fontSize</p:attrName>
                                        </p:attrNameLst>
                                      </p:cBhvr>
                                    </p:anim>
                                  </p:childTnLst>
                                </p:cTn>
                              </p:par>
                            </p:childTnLst>
                          </p:cTn>
                        </p:par>
                        <p:par>
                          <p:cTn id="28" fill="hold">
                            <p:stCondLst>
                              <p:cond delay="5250"/>
                            </p:stCondLst>
                            <p:childTnLst>
                              <p:par>
                                <p:cTn id="29" presetID="28" presetClass="emph" presetSubtype="0" fill="hold" nodeType="afterEffect">
                                  <p:stCondLst>
                                    <p:cond delay="0"/>
                                  </p:stCondLst>
                                  <p:iterate type="lt">
                                    <p:tmPct val="10000"/>
                                  </p:iterate>
                                  <p:childTnLst>
                                    <p:animClr clrSpc="rgb" dir="cw">
                                      <p:cBhvr override="childStyle">
                                        <p:cTn id="30" dur="500" fill="hold"/>
                                        <p:tgtEl>
                                          <p:spTgt spid="3">
                                            <p:txEl>
                                              <p:pRg st="5" end="5"/>
                                            </p:txEl>
                                          </p:spTgt>
                                        </p:tgtEl>
                                        <p:attrNameLst>
                                          <p:attrName>style.color</p:attrName>
                                        </p:attrNameLst>
                                      </p:cBhvr>
                                      <p:to>
                                        <a:srgbClr val="FF2600"/>
                                      </p:to>
                                    </p:animClr>
                                    <p:animClr clrSpc="rgb" dir="cw">
                                      <p:cBhvr>
                                        <p:cTn id="31" dur="500" fill="hold"/>
                                        <p:tgtEl>
                                          <p:spTgt spid="3">
                                            <p:txEl>
                                              <p:pRg st="5" end="5"/>
                                            </p:txEl>
                                          </p:spTgt>
                                        </p:tgtEl>
                                        <p:attrNameLst>
                                          <p:attrName>fillcolor</p:attrName>
                                        </p:attrNameLst>
                                      </p:cBhvr>
                                      <p:to>
                                        <a:srgbClr val="FF2600"/>
                                      </p:to>
                                    </p:animClr>
                                    <p:set>
                                      <p:cBhvr>
                                        <p:cTn id="32" dur="500" fill="hold"/>
                                        <p:tgtEl>
                                          <p:spTgt spid="3">
                                            <p:txEl>
                                              <p:pRg st="5" end="5"/>
                                            </p:txEl>
                                          </p:spTgt>
                                        </p:tgtEl>
                                        <p:attrNameLst>
                                          <p:attrName>fill.type</p:attrName>
                                        </p:attrNameLst>
                                      </p:cBhvr>
                                      <p:to>
                                        <p:strVal val="solid"/>
                                      </p:to>
                                    </p:set>
                                    <p:anim to="1.5" calcmode="lin" valueType="num">
                                      <p:cBhvr override="childStyle">
                                        <p:cTn id="33" dur="500" fill="hold"/>
                                        <p:tgtEl>
                                          <p:spTgt spid="3">
                                            <p:txEl>
                                              <p:pRg st="5" end="5"/>
                                            </p:txEl>
                                          </p:spTgt>
                                        </p:tgtEl>
                                        <p:attrNameLst>
                                          <p:attrName>style.fontSize</p:attrName>
                                        </p:attrNameLst>
                                      </p:cBhvr>
                                    </p:anim>
                                  </p:childTnLst>
                                </p:cTn>
                              </p:par>
                            </p:childTnLst>
                          </p:cTn>
                        </p:par>
                        <p:par>
                          <p:cTn id="34" fill="hold">
                            <p:stCondLst>
                              <p:cond delay="7150"/>
                            </p:stCondLst>
                            <p:childTnLst>
                              <p:par>
                                <p:cTn id="35" presetID="28" presetClass="emph" presetSubtype="0" fill="hold" nodeType="afterEffect">
                                  <p:stCondLst>
                                    <p:cond delay="0"/>
                                  </p:stCondLst>
                                  <p:iterate type="lt">
                                    <p:tmPct val="10000"/>
                                  </p:iterate>
                                  <p:childTnLst>
                                    <p:animClr clrSpc="rgb" dir="cw">
                                      <p:cBhvr override="childStyle">
                                        <p:cTn id="36" dur="500" fill="hold"/>
                                        <p:tgtEl>
                                          <p:spTgt spid="3">
                                            <p:txEl>
                                              <p:pRg st="6" end="6"/>
                                            </p:txEl>
                                          </p:spTgt>
                                        </p:tgtEl>
                                        <p:attrNameLst>
                                          <p:attrName>style.color</p:attrName>
                                        </p:attrNameLst>
                                      </p:cBhvr>
                                      <p:to>
                                        <a:srgbClr val="FF2600"/>
                                      </p:to>
                                    </p:animClr>
                                    <p:animClr clrSpc="rgb" dir="cw">
                                      <p:cBhvr>
                                        <p:cTn id="37" dur="500" fill="hold"/>
                                        <p:tgtEl>
                                          <p:spTgt spid="3">
                                            <p:txEl>
                                              <p:pRg st="6" end="6"/>
                                            </p:txEl>
                                          </p:spTgt>
                                        </p:tgtEl>
                                        <p:attrNameLst>
                                          <p:attrName>fillcolor</p:attrName>
                                        </p:attrNameLst>
                                      </p:cBhvr>
                                      <p:to>
                                        <a:srgbClr val="FF2600"/>
                                      </p:to>
                                    </p:animClr>
                                    <p:set>
                                      <p:cBhvr>
                                        <p:cTn id="38" dur="500" fill="hold"/>
                                        <p:tgtEl>
                                          <p:spTgt spid="3">
                                            <p:txEl>
                                              <p:pRg st="6" end="6"/>
                                            </p:txEl>
                                          </p:spTgt>
                                        </p:tgtEl>
                                        <p:attrNameLst>
                                          <p:attrName>fill.type</p:attrName>
                                        </p:attrNameLst>
                                      </p:cBhvr>
                                      <p:to>
                                        <p:strVal val="solid"/>
                                      </p:to>
                                    </p:set>
                                    <p:anim to="1.5" calcmode="lin" valueType="num">
                                      <p:cBhvr override="childStyle">
                                        <p:cTn id="39" dur="500" fill="hold"/>
                                        <p:tgtEl>
                                          <p:spTgt spid="3">
                                            <p:txEl>
                                              <p:pRg st="6" end="6"/>
                                            </p:txEl>
                                          </p:spTgt>
                                        </p:tgtEl>
                                        <p:attrNameLst>
                                          <p:attrName>style.fontSize</p:attrName>
                                        </p:attrNameLst>
                                      </p:cBhvr>
                                    </p:anim>
                                  </p:childTnLst>
                                </p:cTn>
                              </p:par>
                            </p:childTnLst>
                          </p:cTn>
                        </p:par>
                        <p:par>
                          <p:cTn id="40" fill="hold">
                            <p:stCondLst>
                              <p:cond delay="8750"/>
                            </p:stCondLst>
                            <p:childTnLst>
                              <p:par>
                                <p:cTn id="41" presetID="28" presetClass="emph" presetSubtype="0" fill="hold" nodeType="afterEffect">
                                  <p:stCondLst>
                                    <p:cond delay="0"/>
                                  </p:stCondLst>
                                  <p:iterate type="lt">
                                    <p:tmPct val="10000"/>
                                  </p:iterate>
                                  <p:childTnLst>
                                    <p:animClr clrSpc="rgb" dir="cw">
                                      <p:cBhvr override="childStyle">
                                        <p:cTn id="42" dur="500" fill="hold"/>
                                        <p:tgtEl>
                                          <p:spTgt spid="3">
                                            <p:txEl>
                                              <p:pRg st="7" end="7"/>
                                            </p:txEl>
                                          </p:spTgt>
                                        </p:tgtEl>
                                        <p:attrNameLst>
                                          <p:attrName>style.color</p:attrName>
                                        </p:attrNameLst>
                                      </p:cBhvr>
                                      <p:to>
                                        <a:srgbClr val="FF2600"/>
                                      </p:to>
                                    </p:animClr>
                                    <p:animClr clrSpc="rgb" dir="cw">
                                      <p:cBhvr>
                                        <p:cTn id="43" dur="500" fill="hold"/>
                                        <p:tgtEl>
                                          <p:spTgt spid="3">
                                            <p:txEl>
                                              <p:pRg st="7" end="7"/>
                                            </p:txEl>
                                          </p:spTgt>
                                        </p:tgtEl>
                                        <p:attrNameLst>
                                          <p:attrName>fillcolor</p:attrName>
                                        </p:attrNameLst>
                                      </p:cBhvr>
                                      <p:to>
                                        <a:srgbClr val="FF2600"/>
                                      </p:to>
                                    </p:animClr>
                                    <p:set>
                                      <p:cBhvr>
                                        <p:cTn id="44" dur="500" fill="hold"/>
                                        <p:tgtEl>
                                          <p:spTgt spid="3">
                                            <p:txEl>
                                              <p:pRg st="7" end="7"/>
                                            </p:txEl>
                                          </p:spTgt>
                                        </p:tgtEl>
                                        <p:attrNameLst>
                                          <p:attrName>fill.type</p:attrName>
                                        </p:attrNameLst>
                                      </p:cBhvr>
                                      <p:to>
                                        <p:strVal val="solid"/>
                                      </p:to>
                                    </p:set>
                                    <p:anim to="1.5" calcmode="lin" valueType="num">
                                      <p:cBhvr override="childStyle">
                                        <p:cTn id="45" dur="500" fill="hold"/>
                                        <p:tgtEl>
                                          <p:spTgt spid="3">
                                            <p:txEl>
                                              <p:pRg st="7" end="7"/>
                                            </p:txEl>
                                          </p:spTgt>
                                        </p:tgtEl>
                                        <p:attrNameLst>
                                          <p:attrName>style.fontSize</p:attrName>
                                        </p:attrNameLst>
                                      </p:cBhvr>
                                    </p:anim>
                                  </p:childTnLst>
                                </p:cTn>
                              </p:par>
                            </p:childTnLst>
                          </p:cTn>
                        </p:par>
                        <p:par>
                          <p:cTn id="46" fill="hold">
                            <p:stCondLst>
                              <p:cond delay="10100"/>
                            </p:stCondLst>
                            <p:childTnLst>
                              <p:par>
                                <p:cTn id="47" presetID="28" presetClass="emph" presetSubtype="0" fill="hold" nodeType="afterEffect">
                                  <p:stCondLst>
                                    <p:cond delay="0"/>
                                  </p:stCondLst>
                                  <p:iterate type="lt">
                                    <p:tmPct val="10000"/>
                                  </p:iterate>
                                  <p:childTnLst>
                                    <p:animClr clrSpc="rgb" dir="cw">
                                      <p:cBhvr override="childStyle">
                                        <p:cTn id="48" dur="500" fill="hold"/>
                                        <p:tgtEl>
                                          <p:spTgt spid="3">
                                            <p:txEl>
                                              <p:pRg st="8" end="8"/>
                                            </p:txEl>
                                          </p:spTgt>
                                        </p:tgtEl>
                                        <p:attrNameLst>
                                          <p:attrName>style.color</p:attrName>
                                        </p:attrNameLst>
                                      </p:cBhvr>
                                      <p:to>
                                        <a:srgbClr val="FF2600"/>
                                      </p:to>
                                    </p:animClr>
                                    <p:animClr clrSpc="rgb" dir="cw">
                                      <p:cBhvr>
                                        <p:cTn id="49" dur="500" fill="hold"/>
                                        <p:tgtEl>
                                          <p:spTgt spid="3">
                                            <p:txEl>
                                              <p:pRg st="8" end="8"/>
                                            </p:txEl>
                                          </p:spTgt>
                                        </p:tgtEl>
                                        <p:attrNameLst>
                                          <p:attrName>fillcolor</p:attrName>
                                        </p:attrNameLst>
                                      </p:cBhvr>
                                      <p:to>
                                        <a:srgbClr val="FF2600"/>
                                      </p:to>
                                    </p:animClr>
                                    <p:set>
                                      <p:cBhvr>
                                        <p:cTn id="50" dur="500" fill="hold"/>
                                        <p:tgtEl>
                                          <p:spTgt spid="3">
                                            <p:txEl>
                                              <p:pRg st="8" end="8"/>
                                            </p:txEl>
                                          </p:spTgt>
                                        </p:tgtEl>
                                        <p:attrNameLst>
                                          <p:attrName>fill.type</p:attrName>
                                        </p:attrNameLst>
                                      </p:cBhvr>
                                      <p:to>
                                        <p:strVal val="solid"/>
                                      </p:to>
                                    </p:set>
                                    <p:anim to="1.5" calcmode="lin" valueType="num">
                                      <p:cBhvr override="childStyle">
                                        <p:cTn id="51" dur="500" fill="hold"/>
                                        <p:tgtEl>
                                          <p:spTgt spid="3">
                                            <p:txEl>
                                              <p:pRg st="8" end="8"/>
                                            </p:txEl>
                                          </p:spTgt>
                                        </p:tgtEl>
                                        <p:attrNameLst>
                                          <p:attrName>style.fontSize</p:attrName>
                                        </p:attrNameLst>
                                      </p:cBhvr>
                                    </p:anim>
                                  </p:childTnLst>
                                </p:cTn>
                              </p:par>
                            </p:childTnLst>
                          </p:cTn>
                        </p:par>
                        <p:par>
                          <p:cTn id="52" fill="hold">
                            <p:stCondLst>
                              <p:cond delay="12550"/>
                            </p:stCondLst>
                            <p:childTnLst>
                              <p:par>
                                <p:cTn id="53" presetID="28" presetClass="emph" presetSubtype="0" fill="hold" nodeType="afterEffect">
                                  <p:stCondLst>
                                    <p:cond delay="0"/>
                                  </p:stCondLst>
                                  <p:iterate type="lt">
                                    <p:tmPct val="10000"/>
                                  </p:iterate>
                                  <p:childTnLst>
                                    <p:animClr clrSpc="rgb" dir="cw">
                                      <p:cBhvr override="childStyle">
                                        <p:cTn id="54" dur="500" fill="hold"/>
                                        <p:tgtEl>
                                          <p:spTgt spid="3">
                                            <p:txEl>
                                              <p:pRg st="9" end="9"/>
                                            </p:txEl>
                                          </p:spTgt>
                                        </p:tgtEl>
                                        <p:attrNameLst>
                                          <p:attrName>style.color</p:attrName>
                                        </p:attrNameLst>
                                      </p:cBhvr>
                                      <p:to>
                                        <a:srgbClr val="FF2600"/>
                                      </p:to>
                                    </p:animClr>
                                    <p:animClr clrSpc="rgb" dir="cw">
                                      <p:cBhvr>
                                        <p:cTn id="55" dur="500" fill="hold"/>
                                        <p:tgtEl>
                                          <p:spTgt spid="3">
                                            <p:txEl>
                                              <p:pRg st="9" end="9"/>
                                            </p:txEl>
                                          </p:spTgt>
                                        </p:tgtEl>
                                        <p:attrNameLst>
                                          <p:attrName>fillcolor</p:attrName>
                                        </p:attrNameLst>
                                      </p:cBhvr>
                                      <p:to>
                                        <a:srgbClr val="FF2600"/>
                                      </p:to>
                                    </p:animClr>
                                    <p:set>
                                      <p:cBhvr>
                                        <p:cTn id="56" dur="500" fill="hold"/>
                                        <p:tgtEl>
                                          <p:spTgt spid="3">
                                            <p:txEl>
                                              <p:pRg st="9" end="9"/>
                                            </p:txEl>
                                          </p:spTgt>
                                        </p:tgtEl>
                                        <p:attrNameLst>
                                          <p:attrName>fill.type</p:attrName>
                                        </p:attrNameLst>
                                      </p:cBhvr>
                                      <p:to>
                                        <p:strVal val="solid"/>
                                      </p:to>
                                    </p:set>
                                    <p:anim to="1.5" calcmode="lin" valueType="num">
                                      <p:cBhvr override="childStyle">
                                        <p:cTn id="57" dur="500" fill="hold"/>
                                        <p:tgtEl>
                                          <p:spTgt spid="3">
                                            <p:txEl>
                                              <p:pRg st="9" end="9"/>
                                            </p:txEl>
                                          </p:spTgt>
                                        </p:tgtEl>
                                        <p:attrNameLst>
                                          <p:attrName>style.fontSize</p:attrName>
                                        </p:attrNameLst>
                                      </p:cBhvr>
                                    </p:anim>
                                  </p:childTnLst>
                                </p:cTn>
                              </p:par>
                            </p:childTnLst>
                          </p:cTn>
                        </p:par>
                        <p:par>
                          <p:cTn id="58" fill="hold">
                            <p:stCondLst>
                              <p:cond delay="14400"/>
                            </p:stCondLst>
                            <p:childTnLst>
                              <p:par>
                                <p:cTn id="59" presetID="28" presetClass="emph" presetSubtype="0" fill="hold" nodeType="afterEffect">
                                  <p:stCondLst>
                                    <p:cond delay="0"/>
                                  </p:stCondLst>
                                  <p:iterate type="lt">
                                    <p:tmPct val="10000"/>
                                  </p:iterate>
                                  <p:childTnLst>
                                    <p:animClr clrSpc="rgb" dir="cw">
                                      <p:cBhvr override="childStyle">
                                        <p:cTn id="60" dur="500" fill="hold"/>
                                        <p:tgtEl>
                                          <p:spTgt spid="3">
                                            <p:txEl>
                                              <p:pRg st="10" end="10"/>
                                            </p:txEl>
                                          </p:spTgt>
                                        </p:tgtEl>
                                        <p:attrNameLst>
                                          <p:attrName>style.color</p:attrName>
                                        </p:attrNameLst>
                                      </p:cBhvr>
                                      <p:to>
                                        <a:srgbClr val="FF2600"/>
                                      </p:to>
                                    </p:animClr>
                                    <p:animClr clrSpc="rgb" dir="cw">
                                      <p:cBhvr>
                                        <p:cTn id="61" dur="500" fill="hold"/>
                                        <p:tgtEl>
                                          <p:spTgt spid="3">
                                            <p:txEl>
                                              <p:pRg st="10" end="10"/>
                                            </p:txEl>
                                          </p:spTgt>
                                        </p:tgtEl>
                                        <p:attrNameLst>
                                          <p:attrName>fillcolor</p:attrName>
                                        </p:attrNameLst>
                                      </p:cBhvr>
                                      <p:to>
                                        <a:srgbClr val="FF2600"/>
                                      </p:to>
                                    </p:animClr>
                                    <p:set>
                                      <p:cBhvr>
                                        <p:cTn id="62" dur="500" fill="hold"/>
                                        <p:tgtEl>
                                          <p:spTgt spid="3">
                                            <p:txEl>
                                              <p:pRg st="10" end="10"/>
                                            </p:txEl>
                                          </p:spTgt>
                                        </p:tgtEl>
                                        <p:attrNameLst>
                                          <p:attrName>fill.type</p:attrName>
                                        </p:attrNameLst>
                                      </p:cBhvr>
                                      <p:to>
                                        <p:strVal val="solid"/>
                                      </p:to>
                                    </p:set>
                                    <p:anim to="1.5" calcmode="lin" valueType="num">
                                      <p:cBhvr override="childStyle">
                                        <p:cTn id="63" dur="500" fill="hold"/>
                                        <p:tgtEl>
                                          <p:spTgt spid="3">
                                            <p:txEl>
                                              <p:pRg st="10" end="10"/>
                                            </p:txEl>
                                          </p:spTgt>
                                        </p:tgtEl>
                                        <p:attrNameLst>
                                          <p:attrName>style.fontSize</p:attrName>
                                        </p:attrNameLst>
                                      </p:cBhvr>
                                    </p:anim>
                                  </p:childTnLst>
                                </p:cTn>
                              </p:par>
                            </p:childTnLst>
                          </p:cTn>
                        </p:par>
                        <p:par>
                          <p:cTn id="64" fill="hold">
                            <p:stCondLst>
                              <p:cond delay="16600"/>
                            </p:stCondLst>
                            <p:childTnLst>
                              <p:par>
                                <p:cTn id="65" presetID="28" presetClass="emph" presetSubtype="0" fill="hold" nodeType="afterEffect">
                                  <p:stCondLst>
                                    <p:cond delay="0"/>
                                  </p:stCondLst>
                                  <p:iterate type="lt">
                                    <p:tmPct val="10000"/>
                                  </p:iterate>
                                  <p:childTnLst>
                                    <p:animClr clrSpc="rgb" dir="cw">
                                      <p:cBhvr override="childStyle">
                                        <p:cTn id="66" dur="500" fill="hold"/>
                                        <p:tgtEl>
                                          <p:spTgt spid="3">
                                            <p:txEl>
                                              <p:pRg st="11" end="11"/>
                                            </p:txEl>
                                          </p:spTgt>
                                        </p:tgtEl>
                                        <p:attrNameLst>
                                          <p:attrName>style.color</p:attrName>
                                        </p:attrNameLst>
                                      </p:cBhvr>
                                      <p:to>
                                        <a:srgbClr val="FF2600"/>
                                      </p:to>
                                    </p:animClr>
                                    <p:animClr clrSpc="rgb" dir="cw">
                                      <p:cBhvr>
                                        <p:cTn id="67" dur="500" fill="hold"/>
                                        <p:tgtEl>
                                          <p:spTgt spid="3">
                                            <p:txEl>
                                              <p:pRg st="11" end="11"/>
                                            </p:txEl>
                                          </p:spTgt>
                                        </p:tgtEl>
                                        <p:attrNameLst>
                                          <p:attrName>fillcolor</p:attrName>
                                        </p:attrNameLst>
                                      </p:cBhvr>
                                      <p:to>
                                        <a:srgbClr val="FF2600"/>
                                      </p:to>
                                    </p:animClr>
                                    <p:set>
                                      <p:cBhvr>
                                        <p:cTn id="68" dur="500" fill="hold"/>
                                        <p:tgtEl>
                                          <p:spTgt spid="3">
                                            <p:txEl>
                                              <p:pRg st="11" end="11"/>
                                            </p:txEl>
                                          </p:spTgt>
                                        </p:tgtEl>
                                        <p:attrNameLst>
                                          <p:attrName>fill.type</p:attrName>
                                        </p:attrNameLst>
                                      </p:cBhvr>
                                      <p:to>
                                        <p:strVal val="solid"/>
                                      </p:to>
                                    </p:set>
                                    <p:anim to="1.5" calcmode="lin" valueType="num">
                                      <p:cBhvr override="childStyle">
                                        <p:cTn id="69" dur="500" fill="hold"/>
                                        <p:tgtEl>
                                          <p:spTgt spid="3">
                                            <p:txEl>
                                              <p:pRg st="11" end="11"/>
                                            </p:txEl>
                                          </p:spTgt>
                                        </p:tgtEl>
                                        <p:attrNameLst>
                                          <p:attrName>style.fontSize</p:attrName>
                                        </p:attrNameLst>
                                      </p:cBhvr>
                                    </p:anim>
                                  </p:childTnLst>
                                </p:cTn>
                              </p:par>
                            </p:childTnLst>
                          </p:cTn>
                        </p:par>
                        <p:par>
                          <p:cTn id="70" fill="hold">
                            <p:stCondLst>
                              <p:cond delay="18700"/>
                            </p:stCondLst>
                            <p:childTnLst>
                              <p:par>
                                <p:cTn id="71" presetID="28" presetClass="emph" presetSubtype="0" fill="hold" nodeType="afterEffect">
                                  <p:stCondLst>
                                    <p:cond delay="0"/>
                                  </p:stCondLst>
                                  <p:iterate type="lt">
                                    <p:tmPct val="10000"/>
                                  </p:iterate>
                                  <p:childTnLst>
                                    <p:animClr clrSpc="rgb" dir="cw">
                                      <p:cBhvr override="childStyle">
                                        <p:cTn id="72" dur="500" fill="hold"/>
                                        <p:tgtEl>
                                          <p:spTgt spid="3">
                                            <p:txEl>
                                              <p:pRg st="12" end="12"/>
                                            </p:txEl>
                                          </p:spTgt>
                                        </p:tgtEl>
                                        <p:attrNameLst>
                                          <p:attrName>style.color</p:attrName>
                                        </p:attrNameLst>
                                      </p:cBhvr>
                                      <p:to>
                                        <a:srgbClr val="FF2600"/>
                                      </p:to>
                                    </p:animClr>
                                    <p:animClr clrSpc="rgb" dir="cw">
                                      <p:cBhvr>
                                        <p:cTn id="73" dur="500" fill="hold"/>
                                        <p:tgtEl>
                                          <p:spTgt spid="3">
                                            <p:txEl>
                                              <p:pRg st="12" end="12"/>
                                            </p:txEl>
                                          </p:spTgt>
                                        </p:tgtEl>
                                        <p:attrNameLst>
                                          <p:attrName>fillcolor</p:attrName>
                                        </p:attrNameLst>
                                      </p:cBhvr>
                                      <p:to>
                                        <a:srgbClr val="FF2600"/>
                                      </p:to>
                                    </p:animClr>
                                    <p:set>
                                      <p:cBhvr>
                                        <p:cTn id="74" dur="500" fill="hold"/>
                                        <p:tgtEl>
                                          <p:spTgt spid="3">
                                            <p:txEl>
                                              <p:pRg st="12" end="12"/>
                                            </p:txEl>
                                          </p:spTgt>
                                        </p:tgtEl>
                                        <p:attrNameLst>
                                          <p:attrName>fill.type</p:attrName>
                                        </p:attrNameLst>
                                      </p:cBhvr>
                                      <p:to>
                                        <p:strVal val="solid"/>
                                      </p:to>
                                    </p:set>
                                    <p:anim to="1.5" calcmode="lin" valueType="num">
                                      <p:cBhvr override="childStyle">
                                        <p:cTn id="75" dur="500" fill="hold"/>
                                        <p:tgtEl>
                                          <p:spTgt spid="3">
                                            <p:txEl>
                                              <p:pRg st="12" end="12"/>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14" y="1966914"/>
            <a:ext cx="7461838" cy="968841"/>
          </a:xfrm>
        </p:spPr>
        <p:txBody>
          <a:bodyPr>
            <a:normAutofit fontScale="90000"/>
          </a:bodyPr>
          <a:lstStyle/>
          <a:p>
            <a:pPr algn="ctr"/>
            <a:r>
              <a:rPr lang="en-US" dirty="0"/>
              <a:t>Who Communicates?</a:t>
            </a:r>
            <a:br>
              <a:rPr lang="en-US" dirty="0"/>
            </a:br>
            <a:endParaRPr lang="en-US" dirty="0"/>
          </a:p>
        </p:txBody>
      </p:sp>
      <p:sp>
        <p:nvSpPr>
          <p:cNvPr id="3" name="Content Placeholder 2"/>
          <p:cNvSpPr>
            <a:spLocks noGrp="1"/>
          </p:cNvSpPr>
          <p:nvPr>
            <p:ph sz="half" idx="1"/>
          </p:nvPr>
        </p:nvSpPr>
        <p:spPr>
          <a:xfrm>
            <a:off x="2520914" y="2935755"/>
            <a:ext cx="3677238" cy="2272349"/>
          </a:xfrm>
        </p:spPr>
        <p:txBody>
          <a:bodyPr>
            <a:normAutofit/>
          </a:bodyPr>
          <a:lstStyle/>
          <a:p>
            <a:pPr marL="0" indent="0" algn="ctr">
              <a:buNone/>
            </a:pPr>
            <a:r>
              <a:rPr lang="en-US" dirty="0" smtClean="0"/>
              <a:t>Teachers</a:t>
            </a:r>
          </a:p>
          <a:p>
            <a:pPr marL="0" indent="0" algn="ctr">
              <a:buNone/>
            </a:pPr>
            <a:r>
              <a:rPr lang="en-US" dirty="0" smtClean="0"/>
              <a:t>School Staff </a:t>
            </a:r>
          </a:p>
          <a:p>
            <a:pPr marL="0" indent="0" algn="ctr">
              <a:buNone/>
            </a:pPr>
            <a:r>
              <a:rPr lang="en-US" dirty="0" smtClean="0"/>
              <a:t>Administrators</a:t>
            </a:r>
          </a:p>
          <a:p>
            <a:pPr marL="0" indent="0" algn="ctr">
              <a:buNone/>
            </a:pPr>
            <a:r>
              <a:rPr lang="en-US" dirty="0" smtClean="0"/>
              <a:t>District Office </a:t>
            </a:r>
          </a:p>
          <a:p>
            <a:pPr marL="0" indent="0" algn="ctr">
              <a:buNone/>
            </a:pPr>
            <a:r>
              <a:rPr lang="en-US" dirty="0" smtClean="0"/>
              <a:t>Stakeholders</a:t>
            </a:r>
            <a:endParaRPr lang="en-US" dirty="0"/>
          </a:p>
        </p:txBody>
      </p:sp>
    </p:spTree>
    <p:extLst>
      <p:ext uri="{BB962C8B-B14F-4D97-AF65-F5344CB8AC3E}">
        <p14:creationId xmlns:p14="http://schemas.microsoft.com/office/powerpoint/2010/main" val="644804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327" y="3203572"/>
            <a:ext cx="8211787" cy="652811"/>
          </a:xfrm>
        </p:spPr>
        <p:txBody>
          <a:bodyPr/>
          <a:lstStyle/>
          <a:p>
            <a:r>
              <a:rPr lang="en-US" smtClean="0"/>
              <a:t>Community Involvement</a:t>
            </a:r>
            <a:endParaRPr lang="en-US"/>
          </a:p>
        </p:txBody>
      </p:sp>
      <p:sp>
        <p:nvSpPr>
          <p:cNvPr id="3" name="Subtitle 2"/>
          <p:cNvSpPr>
            <a:spLocks noGrp="1"/>
          </p:cNvSpPr>
          <p:nvPr>
            <p:ph type="subTitle" idx="1"/>
          </p:nvPr>
        </p:nvSpPr>
        <p:spPr>
          <a:xfrm>
            <a:off x="540327" y="4094921"/>
            <a:ext cx="8211787" cy="1290979"/>
          </a:xfrm>
        </p:spPr>
        <p:txBody>
          <a:bodyPr>
            <a:normAutofit fontScale="92500"/>
          </a:bodyPr>
          <a:lstStyle/>
          <a:p>
            <a:r>
              <a:rPr lang="en-US" sz="2800" dirty="0" smtClean="0"/>
              <a:t>“Student-focused school-community connection that directly or indirectly supports the students’ physical, social, emotional, and intellectual needs (Preston, 2013).” </a:t>
            </a:r>
            <a:endParaRPr lang="en-US" sz="2800" dirty="0"/>
          </a:p>
        </p:txBody>
      </p:sp>
    </p:spTree>
    <p:extLst>
      <p:ext uri="{BB962C8B-B14F-4D97-AF65-F5344CB8AC3E}">
        <p14:creationId xmlns:p14="http://schemas.microsoft.com/office/powerpoint/2010/main" val="1029992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mer"/>
          <p:cNvSpPr/>
          <p:nvPr/>
        </p:nvSpPr>
        <p:spPr>
          <a:xfrm>
            <a:off x="10564430" y="5201289"/>
            <a:ext cx="1440000" cy="1440000"/>
          </a:xfrm>
          <a:prstGeom prst="donut">
            <a:avLst/>
          </a:prstGeom>
          <a:solidFill>
            <a:schemeClr val="tx1"/>
          </a:solidFill>
          <a:ln w="38100">
            <a:solidFill>
              <a:srgbClr val="00B0F0"/>
            </a:solidFill>
          </a:ln>
          <a:effectLst>
            <a:glow rad="101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imer"/>
          <p:cNvSpPr/>
          <p:nvPr/>
        </p:nvSpPr>
        <p:spPr>
          <a:xfrm>
            <a:off x="10716830" y="5353689"/>
            <a:ext cx="1440000" cy="1440000"/>
          </a:xfrm>
          <a:prstGeom prst="donut">
            <a:avLst/>
          </a:prstGeom>
          <a:solidFill>
            <a:schemeClr val="tx1"/>
          </a:solidFill>
          <a:ln w="38100">
            <a:solidFill>
              <a:srgbClr val="00B0F0"/>
            </a:solidFill>
          </a:ln>
          <a:effectLst>
            <a:glow rad="101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Timer"/>
          <p:cNvSpPr>
            <a:spLocks noGrp="1"/>
          </p:cNvSpPr>
          <p:nvPr>
            <p:ph type="title"/>
          </p:nvPr>
        </p:nvSpPr>
        <p:spPr>
          <a:xfrm>
            <a:off x="1741797" y="556591"/>
            <a:ext cx="6236012" cy="5738191"/>
          </a:xfrm>
          <a:prstGeom prst="donut">
            <a:avLst>
              <a:gd name="adj" fmla="val 12033"/>
            </a:avLst>
          </a:prstGeom>
          <a:solidFill>
            <a:schemeClr val="tx1"/>
          </a:solidFill>
          <a:ln w="38100">
            <a:solidFill>
              <a:srgbClr val="00B0F0"/>
            </a:solidFill>
          </a:ln>
          <a:effectLst>
            <a:glow rad="101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extBox 1"/>
          <p:cNvSpPr txBox="1"/>
          <p:nvPr/>
        </p:nvSpPr>
        <p:spPr>
          <a:xfrm>
            <a:off x="2408150" y="3119606"/>
            <a:ext cx="4876800" cy="1015663"/>
          </a:xfrm>
          <a:prstGeom prst="rect">
            <a:avLst/>
          </a:prstGeom>
          <a:noFill/>
        </p:spPr>
        <p:txBody>
          <a:bodyPr wrap="square" rtlCol="0">
            <a:spAutoFit/>
          </a:bodyPr>
          <a:lstStyle/>
          <a:p>
            <a:pPr algn="ctr"/>
            <a:r>
              <a:rPr lang="en-US" sz="3000" dirty="0" smtClean="0"/>
              <a:t>Who are the people in your Neighborhood?</a:t>
            </a:r>
            <a:endParaRPr lang="en-US" sz="3000" dirty="0"/>
          </a:p>
        </p:txBody>
      </p:sp>
    </p:spTree>
    <p:extLst>
      <p:ext uri="{BB962C8B-B14F-4D97-AF65-F5344CB8AC3E}">
        <p14:creationId xmlns:p14="http://schemas.microsoft.com/office/powerpoint/2010/main" val="173330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xit" presetSubtype="1" fill="hold" grpId="0" nodeType="withEffect">
                                  <p:stCondLst>
                                    <p:cond delay="250"/>
                                  </p:stCondLst>
                                  <p:childTnLst>
                                    <p:animEffect transition="out" filter="wheel(1)">
                                      <p:cBhvr>
                                        <p:cTn id="6" dur="20000"/>
                                        <p:tgtEl>
                                          <p:spTgt spid="3"/>
                                        </p:tgtEl>
                                      </p:cBhvr>
                                    </p:animEffect>
                                    <p:set>
                                      <p:cBhvr>
                                        <p:cTn id="7" dur="1" fill="hold">
                                          <p:stCondLst>
                                            <p:cond delay="19999"/>
                                          </p:stCondLst>
                                        </p:cTn>
                                        <p:tgtEl>
                                          <p:spTgt spid="3"/>
                                        </p:tgtEl>
                                        <p:attrNameLst>
                                          <p:attrName>style.visibility</p:attrName>
                                        </p:attrNameLst>
                                      </p:cBhvr>
                                      <p:to>
                                        <p:strVal val="hidden"/>
                                      </p:to>
                                    </p:set>
                                  </p:childTnLst>
                                </p:cTn>
                              </p:par>
                              <p:par>
                                <p:cTn id="8" presetID="21" presetClass="exit" presetSubtype="1" fill="hold" grpId="0" nodeType="withEffect">
                                  <p:stCondLst>
                                    <p:cond delay="250"/>
                                  </p:stCondLst>
                                  <p:childTnLst>
                                    <p:animEffect transition="out" filter="wheel(1)">
                                      <p:cBhvr>
                                        <p:cTn id="9" dur="20000"/>
                                        <p:tgtEl>
                                          <p:spTgt spid="5"/>
                                        </p:tgtEl>
                                      </p:cBhvr>
                                    </p:animEffect>
                                    <p:set>
                                      <p:cBhvr>
                                        <p:cTn id="10" dur="1" fill="hold">
                                          <p:stCondLst>
                                            <p:cond delay="19999"/>
                                          </p:stCondLst>
                                        </p:cTn>
                                        <p:tgtEl>
                                          <p:spTgt spid="5"/>
                                        </p:tgtEl>
                                        <p:attrNameLst>
                                          <p:attrName>style.visibility</p:attrName>
                                        </p:attrNameLst>
                                      </p:cBhvr>
                                      <p:to>
                                        <p:strVal val="hidden"/>
                                      </p:to>
                                    </p:set>
                                  </p:childTnLst>
                                </p:cTn>
                              </p:par>
                              <p:par>
                                <p:cTn id="11" presetID="21" presetClass="exit" presetSubtype="1" fill="hold" grpId="0" nodeType="withEffect">
                                  <p:stCondLst>
                                    <p:cond delay="250"/>
                                  </p:stCondLst>
                                  <p:childTnLst>
                                    <p:animEffect transition="out" filter="wheel(1)">
                                      <p:cBhvr>
                                        <p:cTn id="12" dur="59000"/>
                                        <p:tgtEl>
                                          <p:spTgt spid="6"/>
                                        </p:tgtEl>
                                      </p:cBhvr>
                                    </p:animEffect>
                                    <p:set>
                                      <p:cBhvr>
                                        <p:cTn id="13" dur="1" fill="hold">
                                          <p:stCondLst>
                                            <p:cond delay="58999"/>
                                          </p:stCondLst>
                                        </p:cTn>
                                        <p:tgtEl>
                                          <p:spTgt spid="6"/>
                                        </p:tgtEl>
                                        <p:attrNameLst>
                                          <p:attrName>style.visibility</p:attrName>
                                        </p:attrNameLst>
                                      </p:cBhvr>
                                      <p:to>
                                        <p:strVal val="hidden"/>
                                      </p:to>
                                    </p:set>
                                  </p:childTnLst>
                                </p:cTn>
                              </p:par>
                              <p:par>
                                <p:cTn id="14" presetID="6"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3823" y="3932441"/>
            <a:ext cx="8211787" cy="652811"/>
          </a:xfrm>
        </p:spPr>
        <p:txBody>
          <a:bodyPr/>
          <a:lstStyle/>
          <a:p>
            <a:r>
              <a:rPr lang="en-US" dirty="0" smtClean="0"/>
              <a:t>Tools for Communication</a:t>
            </a:r>
            <a:endParaRPr lang="en-US" dirty="0"/>
          </a:p>
        </p:txBody>
      </p:sp>
    </p:spTree>
    <p:extLst>
      <p:ext uri="{BB962C8B-B14F-4D97-AF65-F5344CB8AC3E}">
        <p14:creationId xmlns:p14="http://schemas.microsoft.com/office/powerpoint/2010/main" val="10937332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2" y="2576859"/>
            <a:ext cx="8017565" cy="1822863"/>
          </a:xfrm>
        </p:spPr>
        <p:txBody>
          <a:bodyPr>
            <a:noAutofit/>
          </a:bodyPr>
          <a:lstStyle/>
          <a:p>
            <a:pPr algn="ctr"/>
            <a:r>
              <a:rPr lang="en-US" sz="4000" dirty="0" smtClean="0"/>
              <a:t>IB Digital </a:t>
            </a:r>
            <a:r>
              <a:rPr lang="en-US" sz="4000" dirty="0"/>
              <a:t>Tool </a:t>
            </a:r>
            <a:r>
              <a:rPr lang="en-US" sz="4000" dirty="0" smtClean="0"/>
              <a:t>Kit</a:t>
            </a:r>
            <a:br>
              <a:rPr lang="en-US" sz="4000" dirty="0" smtClean="0"/>
            </a:br>
            <a:r>
              <a:rPr lang="en-US" sz="4000" dirty="0"/>
              <a:t/>
            </a:r>
            <a:br>
              <a:rPr lang="en-US" sz="4000" dirty="0"/>
            </a:br>
            <a:r>
              <a:rPr lang="en-US" sz="4000" dirty="0"/>
              <a:t>http://</a:t>
            </a:r>
            <a:r>
              <a:rPr lang="en-US" sz="4000" dirty="0" err="1"/>
              <a:t>www.ibo.org</a:t>
            </a:r>
            <a:r>
              <a:rPr lang="en-US" sz="4000" dirty="0"/>
              <a:t>/digital-toolkit/</a:t>
            </a:r>
          </a:p>
        </p:txBody>
      </p:sp>
    </p:spTree>
    <p:extLst>
      <p:ext uri="{BB962C8B-B14F-4D97-AF65-F5344CB8AC3E}">
        <p14:creationId xmlns:p14="http://schemas.microsoft.com/office/powerpoint/2010/main" val="1975285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6300" y="0"/>
            <a:ext cx="4846211" cy="6858000"/>
          </a:xfrm>
          <a:prstGeom prst="rect">
            <a:avLst/>
          </a:prstGeom>
        </p:spPr>
      </p:pic>
    </p:spTree>
    <p:extLst>
      <p:ext uri="{BB962C8B-B14F-4D97-AF65-F5344CB8AC3E}">
        <p14:creationId xmlns:p14="http://schemas.microsoft.com/office/powerpoint/2010/main" val="7096385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p:cNvPicPr>
          <p:nvPr/>
        </p:nvPicPr>
        <p:blipFill>
          <a:blip r:embed="rId3">
            <a:extLst>
              <a:ext uri="{28A0092B-C50C-407E-A947-70E740481C1C}">
                <a14:useLocalDpi xmlns:a14="http://schemas.microsoft.com/office/drawing/2010/main" val="0"/>
              </a:ext>
            </a:extLst>
          </a:blip>
          <a:stretch>
            <a:fillRect/>
          </a:stretch>
        </p:blipFill>
        <p:spPr>
          <a:xfrm>
            <a:off x="1826591" y="1285460"/>
            <a:ext cx="5384689" cy="7195931"/>
          </a:xfrm>
          <a:prstGeom prst="rect">
            <a:avLst/>
          </a:prstGeom>
        </p:spPr>
      </p:pic>
    </p:spTree>
    <p:extLst>
      <p:ext uri="{BB962C8B-B14F-4D97-AF65-F5344CB8AC3E}">
        <p14:creationId xmlns:p14="http://schemas.microsoft.com/office/powerpoint/2010/main" val="749060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en-US" noProof="0" dirty="0" smtClean="0"/>
              <a:t>For Sale!</a:t>
            </a:r>
            <a:br>
              <a:rPr lang="en-US" noProof="0" dirty="0" smtClean="0"/>
            </a:br>
            <a:r>
              <a:rPr lang="en-US" dirty="0" smtClean="0"/>
              <a:t>Selling the IB </a:t>
            </a:r>
            <a:r>
              <a:rPr lang="en-US" dirty="0" err="1" smtClean="0"/>
              <a:t>Programme</a:t>
            </a:r>
            <a:r>
              <a:rPr lang="en-US" dirty="0" smtClean="0"/>
              <a:t> </a:t>
            </a:r>
            <a:br>
              <a:rPr lang="en-US" dirty="0" smtClean="0"/>
            </a:br>
            <a:r>
              <a:rPr lang="en-US" dirty="0" smtClean="0"/>
              <a:t>in Your Community</a:t>
            </a:r>
            <a:endParaRPr lang="en-US" noProof="0" dirty="0"/>
          </a:p>
        </p:txBody>
      </p:sp>
      <p:sp>
        <p:nvSpPr>
          <p:cNvPr id="5" name="Subtitel 4"/>
          <p:cNvSpPr>
            <a:spLocks noGrp="1"/>
          </p:cNvSpPr>
          <p:nvPr>
            <p:ph type="subTitle" idx="1"/>
          </p:nvPr>
        </p:nvSpPr>
        <p:spPr/>
        <p:txBody>
          <a:bodyPr/>
          <a:lstStyle/>
          <a:p>
            <a:r>
              <a:rPr lang="nl-NL" dirty="0" err="1" smtClean="0"/>
              <a:t>Cherissa</a:t>
            </a:r>
            <a:r>
              <a:rPr lang="nl-NL" dirty="0" smtClean="0"/>
              <a:t> Vitter</a:t>
            </a:r>
          </a:p>
          <a:p>
            <a:r>
              <a:rPr lang="nl-NL" dirty="0" err="1" smtClean="0"/>
              <a:t>Southeastern</a:t>
            </a:r>
            <a:r>
              <a:rPr lang="nl-NL" dirty="0" smtClean="0"/>
              <a:t> Louisiana University</a:t>
            </a:r>
            <a:endParaRPr lang="nl-NL" dirty="0"/>
          </a:p>
        </p:txBody>
      </p:sp>
    </p:spTree>
    <p:extLst>
      <p:ext uri="{BB962C8B-B14F-4D97-AF65-F5344CB8AC3E}">
        <p14:creationId xmlns:p14="http://schemas.microsoft.com/office/powerpoint/2010/main" val="18576882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5870" y="358822"/>
            <a:ext cx="4509330" cy="5750430"/>
          </a:xfrm>
          <a:prstGeom prst="rect">
            <a:avLst/>
          </a:prstGeom>
        </p:spPr>
      </p:pic>
    </p:spTree>
    <p:extLst>
      <p:ext uri="{BB962C8B-B14F-4D97-AF65-F5344CB8AC3E}">
        <p14:creationId xmlns:p14="http://schemas.microsoft.com/office/powerpoint/2010/main" val="9051216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2930" y="1207747"/>
            <a:ext cx="7461838" cy="968841"/>
          </a:xfrm>
        </p:spPr>
        <p:txBody>
          <a:bodyPr/>
          <a:lstStyle/>
          <a:p>
            <a:pPr algn="ctr"/>
            <a:r>
              <a:rPr lang="en-US" dirty="0"/>
              <a:t>Community </a:t>
            </a:r>
            <a:r>
              <a:rPr lang="en-US" dirty="0" smtClean="0"/>
              <a:t>Outreach Challenges </a:t>
            </a:r>
            <a:endParaRPr lang="en-US" dirty="0"/>
          </a:p>
        </p:txBody>
      </p:sp>
      <p:sp>
        <p:nvSpPr>
          <p:cNvPr id="3" name="Content Placeholder 5"/>
          <p:cNvSpPr txBox="1">
            <a:spLocks/>
          </p:cNvSpPr>
          <p:nvPr/>
        </p:nvSpPr>
        <p:spPr>
          <a:xfrm>
            <a:off x="2881610" y="1870347"/>
            <a:ext cx="3675600" cy="2400864"/>
          </a:xfrm>
          <a:prstGeom prst="rect">
            <a:avLst/>
          </a:prstGeom>
        </p:spPr>
        <p:txBody>
          <a:bodyPr/>
          <a:lst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dirty="0" smtClean="0"/>
              <a:t>Time</a:t>
            </a:r>
          </a:p>
          <a:p>
            <a:pPr marL="0" indent="0" algn="ctr">
              <a:buFont typeface="Arial"/>
              <a:buNone/>
            </a:pPr>
            <a:endParaRPr lang="en-US" dirty="0" smtClean="0"/>
          </a:p>
          <a:p>
            <a:pPr marL="0" indent="0" algn="ctr">
              <a:buFont typeface="Arial"/>
              <a:buNone/>
            </a:pPr>
            <a:r>
              <a:rPr lang="en-US" dirty="0" smtClean="0"/>
              <a:t>Participation</a:t>
            </a:r>
          </a:p>
          <a:p>
            <a:pPr marL="0" indent="0" algn="ctr">
              <a:buFont typeface="Arial"/>
              <a:buNone/>
            </a:pPr>
            <a:endParaRPr lang="en-US" dirty="0" smtClean="0"/>
          </a:p>
          <a:p>
            <a:pPr marL="0" indent="0" algn="ctr">
              <a:buFont typeface="Arial"/>
              <a:buNone/>
            </a:pPr>
            <a:r>
              <a:rPr lang="en-US" dirty="0" smtClean="0"/>
              <a:t>Leadership</a:t>
            </a:r>
          </a:p>
          <a:p>
            <a:pPr marL="0" indent="0" algn="ctr">
              <a:buFont typeface="Arial"/>
              <a:buNone/>
            </a:pPr>
            <a:endParaRPr lang="en-US" dirty="0" smtClean="0"/>
          </a:p>
          <a:p>
            <a:pPr marL="0" indent="0" algn="ctr">
              <a:buFont typeface="Arial"/>
              <a:buNone/>
            </a:pPr>
            <a:r>
              <a:rPr lang="en-US" dirty="0" smtClean="0"/>
              <a:t>Funding</a:t>
            </a:r>
          </a:p>
          <a:p>
            <a:pPr marL="0" indent="0">
              <a:buFont typeface="Arial"/>
              <a:buNone/>
            </a:pPr>
            <a:endParaRPr lang="en-US" dirty="0"/>
          </a:p>
        </p:txBody>
      </p:sp>
    </p:spTree>
    <p:extLst>
      <p:ext uri="{BB962C8B-B14F-4D97-AF65-F5344CB8AC3E}">
        <p14:creationId xmlns:p14="http://schemas.microsoft.com/office/powerpoint/2010/main" val="4272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mph" presetSubtype="0" fill="hold" grpId="0" nodeType="withEffect">
                                  <p:stCondLst>
                                    <p:cond delay="0"/>
                                  </p:stCondLst>
                                  <p:iterate type="lt">
                                    <p:tmPct val="10000"/>
                                  </p:iterate>
                                  <p:childTnLst>
                                    <p:animClr clrSpc="rgb" dir="cw">
                                      <p:cBhvr override="childStyle">
                                        <p:cTn id="6" dur="500" fill="hold"/>
                                        <p:tgtEl>
                                          <p:spTgt spid="3"/>
                                        </p:tgtEl>
                                        <p:attrNameLst>
                                          <p:attrName>style.color</p:attrName>
                                        </p:attrNameLst>
                                      </p:cBhvr>
                                      <p:to>
                                        <a:srgbClr val="FF2600"/>
                                      </p:to>
                                    </p:animClr>
                                    <p:animClr clrSpc="rgb" dir="cw">
                                      <p:cBhvr>
                                        <p:cTn id="7" dur="500" fill="hold"/>
                                        <p:tgtEl>
                                          <p:spTgt spid="3"/>
                                        </p:tgtEl>
                                        <p:attrNameLst>
                                          <p:attrName>fillcolor</p:attrName>
                                        </p:attrNameLst>
                                      </p:cBhvr>
                                      <p:to>
                                        <a:srgbClr val="FF2600"/>
                                      </p:to>
                                    </p:animClr>
                                    <p:set>
                                      <p:cBhvr>
                                        <p:cTn id="8" dur="500" fill="hold"/>
                                        <p:tgtEl>
                                          <p:spTgt spid="3"/>
                                        </p:tgtEl>
                                        <p:attrNameLst>
                                          <p:attrName>fill.type</p:attrName>
                                        </p:attrNameLst>
                                      </p:cBhvr>
                                      <p:to>
                                        <p:strVal val="solid"/>
                                      </p:to>
                                    </p:set>
                                    <p:anim to="1.5" calcmode="lin" valueType="num">
                                      <p:cBhvr override="childStyle">
                                        <p:cTn id="9" dur="500" fill="hold"/>
                                        <p:tgtEl>
                                          <p:spTgt spid="3"/>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Community Outreach </a:t>
            </a:r>
            <a:endParaRPr lang="en-US" dirty="0"/>
          </a:p>
        </p:txBody>
      </p:sp>
      <p:sp>
        <p:nvSpPr>
          <p:cNvPr id="4" name="Content Placeholder 3"/>
          <p:cNvSpPr>
            <a:spLocks noGrp="1"/>
          </p:cNvSpPr>
          <p:nvPr>
            <p:ph sz="half" idx="2"/>
          </p:nvPr>
        </p:nvSpPr>
        <p:spPr>
          <a:xfrm>
            <a:off x="2701502" y="1862972"/>
            <a:ext cx="4092179" cy="3276601"/>
          </a:xfrm>
        </p:spPr>
        <p:txBody>
          <a:bodyPr/>
          <a:lstStyle/>
          <a:p>
            <a:pPr marL="0" indent="0" algn="ctr">
              <a:buNone/>
            </a:pPr>
            <a:r>
              <a:rPr lang="en-US" dirty="0" smtClean="0"/>
              <a:t>Media/Social Media Communication</a:t>
            </a:r>
          </a:p>
          <a:p>
            <a:pPr marL="0" indent="0" algn="ctr">
              <a:buNone/>
            </a:pPr>
            <a:endParaRPr lang="en-US" dirty="0" smtClean="0"/>
          </a:p>
          <a:p>
            <a:pPr marL="0" indent="0" algn="ctr">
              <a:buNone/>
            </a:pPr>
            <a:r>
              <a:rPr lang="en-US" dirty="0" smtClean="0"/>
              <a:t>Student-Centered Events</a:t>
            </a:r>
          </a:p>
          <a:p>
            <a:pPr marL="0" indent="0" algn="ctr">
              <a:buNone/>
            </a:pPr>
            <a:endParaRPr lang="en-US" dirty="0" smtClean="0"/>
          </a:p>
          <a:p>
            <a:pPr marL="0" indent="0" algn="ctr">
              <a:buNone/>
            </a:pPr>
            <a:r>
              <a:rPr lang="en-US" dirty="0" smtClean="0"/>
              <a:t>School-Based Events</a:t>
            </a:r>
          </a:p>
          <a:p>
            <a:pPr marL="0" indent="0" algn="ctr">
              <a:buNone/>
            </a:pPr>
            <a:endParaRPr lang="en-US" dirty="0" smtClean="0"/>
          </a:p>
          <a:p>
            <a:pPr marL="0" indent="0" algn="ctr">
              <a:buNone/>
            </a:pPr>
            <a:r>
              <a:rPr lang="en-US" dirty="0" smtClean="0"/>
              <a:t>Booster Organization</a:t>
            </a:r>
          </a:p>
          <a:p>
            <a:pPr marL="0" indent="0" algn="ctr">
              <a:buNone/>
            </a:pPr>
            <a:r>
              <a:rPr lang="en-US" sz="1600" dirty="0" smtClean="0"/>
              <a:t>(Parent Volunteers)</a:t>
            </a:r>
            <a:endParaRPr lang="en-US" sz="1600" dirty="0"/>
          </a:p>
        </p:txBody>
      </p:sp>
    </p:spTree>
    <p:extLst>
      <p:ext uri="{BB962C8B-B14F-4D97-AF65-F5344CB8AC3E}">
        <p14:creationId xmlns:p14="http://schemas.microsoft.com/office/powerpoint/2010/main" val="1919039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mph" presetSubtype="0" fill="hold" grpId="0" nodeType="withEffect">
                                  <p:stCondLst>
                                    <p:cond delay="0"/>
                                  </p:stCondLst>
                                  <p:iterate type="lt">
                                    <p:tmPct val="10000"/>
                                  </p:iterate>
                                  <p:childTnLst>
                                    <p:animClr clrSpc="rgb" dir="cw">
                                      <p:cBhvr override="childStyle">
                                        <p:cTn id="6" dur="500" fill="hold"/>
                                        <p:tgtEl>
                                          <p:spTgt spid="4">
                                            <p:txEl>
                                              <p:pRg st="0" end="0"/>
                                            </p:txEl>
                                          </p:spTgt>
                                        </p:tgtEl>
                                        <p:attrNameLst>
                                          <p:attrName>style.color</p:attrName>
                                        </p:attrNameLst>
                                      </p:cBhvr>
                                      <p:to>
                                        <a:schemeClr val="accent2"/>
                                      </p:to>
                                    </p:animClr>
                                    <p:animClr clrSpc="rgb" dir="cw">
                                      <p:cBhvr>
                                        <p:cTn id="7" dur="500" fill="hold"/>
                                        <p:tgtEl>
                                          <p:spTgt spid="4">
                                            <p:txEl>
                                              <p:pRg st="0" end="0"/>
                                            </p:txEl>
                                          </p:spTgt>
                                        </p:tgtEl>
                                        <p:attrNameLst>
                                          <p:attrName>fillcolor</p:attrName>
                                        </p:attrNameLst>
                                      </p:cBhvr>
                                      <p:to>
                                        <a:schemeClr val="accent2"/>
                                      </p:to>
                                    </p:animClr>
                                    <p:set>
                                      <p:cBhvr>
                                        <p:cTn id="8" dur="500" fill="hold"/>
                                        <p:tgtEl>
                                          <p:spTgt spid="4">
                                            <p:txEl>
                                              <p:pRg st="0" end="0"/>
                                            </p:txEl>
                                          </p:spTgt>
                                        </p:tgtEl>
                                        <p:attrNameLst>
                                          <p:attrName>fill.type</p:attrName>
                                        </p:attrNameLst>
                                      </p:cBhvr>
                                      <p:to>
                                        <p:strVal val="solid"/>
                                      </p:to>
                                    </p:set>
                                    <p:anim to="1.5" calcmode="lin" valueType="num">
                                      <p:cBhvr override="childStyle">
                                        <p:cTn id="9" dur="500" fill="hold"/>
                                        <p:tgtEl>
                                          <p:spTgt spid="4">
                                            <p:txEl>
                                              <p:pRg st="0" end="0"/>
                                            </p:txEl>
                                          </p:spTgt>
                                        </p:tgtEl>
                                        <p:attrNameLst>
                                          <p:attrName>style.fontSize</p:attrName>
                                        </p:attrNameLst>
                                      </p:cBhvr>
                                    </p:anim>
                                  </p:childTnLst>
                                </p:cTn>
                              </p:par>
                              <p:par>
                                <p:cTn id="10" presetID="28" presetClass="emph" presetSubtype="0" fill="hold" grpId="0" nodeType="withEffect">
                                  <p:stCondLst>
                                    <p:cond delay="0"/>
                                  </p:stCondLst>
                                  <p:iterate type="lt">
                                    <p:tmPct val="10000"/>
                                  </p:iterate>
                                  <p:childTnLst>
                                    <p:animClr clrSpc="rgb" dir="cw">
                                      <p:cBhvr override="childStyle">
                                        <p:cTn id="11" dur="500" fill="hold"/>
                                        <p:tgtEl>
                                          <p:spTgt spid="4">
                                            <p:txEl>
                                              <p:pRg st="2" end="2"/>
                                            </p:txEl>
                                          </p:spTgt>
                                        </p:tgtEl>
                                        <p:attrNameLst>
                                          <p:attrName>style.color</p:attrName>
                                        </p:attrNameLst>
                                      </p:cBhvr>
                                      <p:to>
                                        <a:schemeClr val="accent2"/>
                                      </p:to>
                                    </p:animClr>
                                    <p:animClr clrSpc="rgb" dir="cw">
                                      <p:cBhvr>
                                        <p:cTn id="12" dur="500" fill="hold"/>
                                        <p:tgtEl>
                                          <p:spTgt spid="4">
                                            <p:txEl>
                                              <p:pRg st="2" end="2"/>
                                            </p:txEl>
                                          </p:spTgt>
                                        </p:tgtEl>
                                        <p:attrNameLst>
                                          <p:attrName>fillcolor</p:attrName>
                                        </p:attrNameLst>
                                      </p:cBhvr>
                                      <p:to>
                                        <a:schemeClr val="accent2"/>
                                      </p:to>
                                    </p:animClr>
                                    <p:set>
                                      <p:cBhvr>
                                        <p:cTn id="13" dur="500" fill="hold"/>
                                        <p:tgtEl>
                                          <p:spTgt spid="4">
                                            <p:txEl>
                                              <p:pRg st="2" end="2"/>
                                            </p:txEl>
                                          </p:spTgt>
                                        </p:tgtEl>
                                        <p:attrNameLst>
                                          <p:attrName>fill.type</p:attrName>
                                        </p:attrNameLst>
                                      </p:cBhvr>
                                      <p:to>
                                        <p:strVal val="solid"/>
                                      </p:to>
                                    </p:set>
                                    <p:anim to="1.5" calcmode="lin" valueType="num">
                                      <p:cBhvr override="childStyle">
                                        <p:cTn id="14" dur="500" fill="hold"/>
                                        <p:tgtEl>
                                          <p:spTgt spid="4">
                                            <p:txEl>
                                              <p:pRg st="2" end="2"/>
                                            </p:txEl>
                                          </p:spTgt>
                                        </p:tgtEl>
                                        <p:attrNameLst>
                                          <p:attrName>style.fontSize</p:attrName>
                                        </p:attrNameLst>
                                      </p:cBhvr>
                                    </p:anim>
                                  </p:childTnLst>
                                </p:cTn>
                              </p:par>
                              <p:par>
                                <p:cTn id="15" presetID="28" presetClass="emph" presetSubtype="0" fill="hold" grpId="0" nodeType="withEffect">
                                  <p:stCondLst>
                                    <p:cond delay="0"/>
                                  </p:stCondLst>
                                  <p:iterate type="lt">
                                    <p:tmPct val="10000"/>
                                  </p:iterate>
                                  <p:childTnLst>
                                    <p:animClr clrSpc="rgb" dir="cw">
                                      <p:cBhvr override="childStyle">
                                        <p:cTn id="16" dur="500" fill="hold"/>
                                        <p:tgtEl>
                                          <p:spTgt spid="4">
                                            <p:txEl>
                                              <p:pRg st="4" end="4"/>
                                            </p:txEl>
                                          </p:spTgt>
                                        </p:tgtEl>
                                        <p:attrNameLst>
                                          <p:attrName>style.color</p:attrName>
                                        </p:attrNameLst>
                                      </p:cBhvr>
                                      <p:to>
                                        <a:schemeClr val="accent2"/>
                                      </p:to>
                                    </p:animClr>
                                    <p:animClr clrSpc="rgb" dir="cw">
                                      <p:cBhvr>
                                        <p:cTn id="17" dur="500" fill="hold"/>
                                        <p:tgtEl>
                                          <p:spTgt spid="4">
                                            <p:txEl>
                                              <p:pRg st="4" end="4"/>
                                            </p:txEl>
                                          </p:spTgt>
                                        </p:tgtEl>
                                        <p:attrNameLst>
                                          <p:attrName>fillcolor</p:attrName>
                                        </p:attrNameLst>
                                      </p:cBhvr>
                                      <p:to>
                                        <a:schemeClr val="accent2"/>
                                      </p:to>
                                    </p:animClr>
                                    <p:set>
                                      <p:cBhvr>
                                        <p:cTn id="18" dur="500" fill="hold"/>
                                        <p:tgtEl>
                                          <p:spTgt spid="4">
                                            <p:txEl>
                                              <p:pRg st="4" end="4"/>
                                            </p:txEl>
                                          </p:spTgt>
                                        </p:tgtEl>
                                        <p:attrNameLst>
                                          <p:attrName>fill.type</p:attrName>
                                        </p:attrNameLst>
                                      </p:cBhvr>
                                      <p:to>
                                        <p:strVal val="solid"/>
                                      </p:to>
                                    </p:set>
                                    <p:anim to="1.5" calcmode="lin" valueType="num">
                                      <p:cBhvr override="childStyle">
                                        <p:cTn id="19" dur="500" fill="hold"/>
                                        <p:tgtEl>
                                          <p:spTgt spid="4">
                                            <p:txEl>
                                              <p:pRg st="4" end="4"/>
                                            </p:txEl>
                                          </p:spTgt>
                                        </p:tgtEl>
                                        <p:attrNameLst>
                                          <p:attrName>style.fontSize</p:attrName>
                                        </p:attrNameLst>
                                      </p:cBhvr>
                                    </p:anim>
                                  </p:childTnLst>
                                </p:cTn>
                              </p:par>
                              <p:par>
                                <p:cTn id="20" presetID="28" presetClass="emph" presetSubtype="0" fill="hold" grpId="0" nodeType="withEffect">
                                  <p:stCondLst>
                                    <p:cond delay="0"/>
                                  </p:stCondLst>
                                  <p:iterate type="lt">
                                    <p:tmPct val="10000"/>
                                  </p:iterate>
                                  <p:childTnLst>
                                    <p:animClr clrSpc="rgb" dir="cw">
                                      <p:cBhvr override="childStyle">
                                        <p:cTn id="21" dur="500" fill="hold"/>
                                        <p:tgtEl>
                                          <p:spTgt spid="4">
                                            <p:txEl>
                                              <p:pRg st="6" end="6"/>
                                            </p:txEl>
                                          </p:spTgt>
                                        </p:tgtEl>
                                        <p:attrNameLst>
                                          <p:attrName>style.color</p:attrName>
                                        </p:attrNameLst>
                                      </p:cBhvr>
                                      <p:to>
                                        <a:schemeClr val="accent2"/>
                                      </p:to>
                                    </p:animClr>
                                    <p:animClr clrSpc="rgb" dir="cw">
                                      <p:cBhvr>
                                        <p:cTn id="22" dur="500" fill="hold"/>
                                        <p:tgtEl>
                                          <p:spTgt spid="4">
                                            <p:txEl>
                                              <p:pRg st="6" end="6"/>
                                            </p:txEl>
                                          </p:spTgt>
                                        </p:tgtEl>
                                        <p:attrNameLst>
                                          <p:attrName>fillcolor</p:attrName>
                                        </p:attrNameLst>
                                      </p:cBhvr>
                                      <p:to>
                                        <a:schemeClr val="accent2"/>
                                      </p:to>
                                    </p:animClr>
                                    <p:set>
                                      <p:cBhvr>
                                        <p:cTn id="23" dur="500" fill="hold"/>
                                        <p:tgtEl>
                                          <p:spTgt spid="4">
                                            <p:txEl>
                                              <p:pRg st="6" end="6"/>
                                            </p:txEl>
                                          </p:spTgt>
                                        </p:tgtEl>
                                        <p:attrNameLst>
                                          <p:attrName>fill.type</p:attrName>
                                        </p:attrNameLst>
                                      </p:cBhvr>
                                      <p:to>
                                        <p:strVal val="solid"/>
                                      </p:to>
                                    </p:set>
                                    <p:anim to="1.5" calcmode="lin" valueType="num">
                                      <p:cBhvr override="childStyle">
                                        <p:cTn id="24" dur="500" fill="hold"/>
                                        <p:tgtEl>
                                          <p:spTgt spid="4">
                                            <p:txEl>
                                              <p:pRg st="6" end="6"/>
                                            </p:txEl>
                                          </p:spTgt>
                                        </p:tgtEl>
                                        <p:attrNameLst>
                                          <p:attrName>style.fontSize</p:attrName>
                                        </p:attrNameLst>
                                      </p:cBhvr>
                                    </p:anim>
                                  </p:childTnLst>
                                </p:cTn>
                              </p:par>
                              <p:par>
                                <p:cTn id="25" presetID="28" presetClass="emph" presetSubtype="0" fill="hold" grpId="0" nodeType="withEffect">
                                  <p:stCondLst>
                                    <p:cond delay="0"/>
                                  </p:stCondLst>
                                  <p:iterate type="lt">
                                    <p:tmPct val="10000"/>
                                  </p:iterate>
                                  <p:childTnLst>
                                    <p:animClr clrSpc="rgb" dir="cw">
                                      <p:cBhvr override="childStyle">
                                        <p:cTn id="26" dur="500" fill="hold"/>
                                        <p:tgtEl>
                                          <p:spTgt spid="4">
                                            <p:txEl>
                                              <p:pRg st="7" end="7"/>
                                            </p:txEl>
                                          </p:spTgt>
                                        </p:tgtEl>
                                        <p:attrNameLst>
                                          <p:attrName>style.color</p:attrName>
                                        </p:attrNameLst>
                                      </p:cBhvr>
                                      <p:to>
                                        <a:schemeClr val="accent2"/>
                                      </p:to>
                                    </p:animClr>
                                    <p:animClr clrSpc="rgb" dir="cw">
                                      <p:cBhvr>
                                        <p:cTn id="27" dur="500" fill="hold"/>
                                        <p:tgtEl>
                                          <p:spTgt spid="4">
                                            <p:txEl>
                                              <p:pRg st="7" end="7"/>
                                            </p:txEl>
                                          </p:spTgt>
                                        </p:tgtEl>
                                        <p:attrNameLst>
                                          <p:attrName>fillcolor</p:attrName>
                                        </p:attrNameLst>
                                      </p:cBhvr>
                                      <p:to>
                                        <a:schemeClr val="accent2"/>
                                      </p:to>
                                    </p:animClr>
                                    <p:set>
                                      <p:cBhvr>
                                        <p:cTn id="28" dur="500" fill="hold"/>
                                        <p:tgtEl>
                                          <p:spTgt spid="4">
                                            <p:txEl>
                                              <p:pRg st="7" end="7"/>
                                            </p:txEl>
                                          </p:spTgt>
                                        </p:tgtEl>
                                        <p:attrNameLst>
                                          <p:attrName>fill.type</p:attrName>
                                        </p:attrNameLst>
                                      </p:cBhvr>
                                      <p:to>
                                        <p:strVal val="solid"/>
                                      </p:to>
                                    </p:set>
                                    <p:anim to="1.5" calcmode="lin" valueType="num">
                                      <p:cBhvr override="childStyle">
                                        <p:cTn id="29" dur="500" fill="hold"/>
                                        <p:tgtEl>
                                          <p:spTgt spid="4">
                                            <p:txEl>
                                              <p:pRg st="7" end="7"/>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mer"/>
          <p:cNvSpPr/>
          <p:nvPr/>
        </p:nvSpPr>
        <p:spPr>
          <a:xfrm>
            <a:off x="10564430" y="5201289"/>
            <a:ext cx="1440000" cy="1440000"/>
          </a:xfrm>
          <a:prstGeom prst="donut">
            <a:avLst/>
          </a:prstGeom>
          <a:solidFill>
            <a:schemeClr val="tx1"/>
          </a:solidFill>
          <a:ln w="38100">
            <a:solidFill>
              <a:srgbClr val="00B0F0"/>
            </a:solidFill>
          </a:ln>
          <a:effectLst>
            <a:glow rad="101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imer"/>
          <p:cNvSpPr/>
          <p:nvPr/>
        </p:nvSpPr>
        <p:spPr>
          <a:xfrm>
            <a:off x="10716830" y="5353689"/>
            <a:ext cx="1440000" cy="1440000"/>
          </a:xfrm>
          <a:prstGeom prst="donut">
            <a:avLst/>
          </a:prstGeom>
          <a:solidFill>
            <a:schemeClr val="tx1"/>
          </a:solidFill>
          <a:ln w="38100">
            <a:solidFill>
              <a:srgbClr val="00B0F0"/>
            </a:solidFill>
          </a:ln>
          <a:effectLst>
            <a:glow rad="101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Timer"/>
          <p:cNvSpPr>
            <a:spLocks noGrp="1"/>
          </p:cNvSpPr>
          <p:nvPr>
            <p:ph type="title"/>
          </p:nvPr>
        </p:nvSpPr>
        <p:spPr>
          <a:xfrm>
            <a:off x="1741797" y="556591"/>
            <a:ext cx="6236012" cy="5738191"/>
          </a:xfrm>
          <a:prstGeom prst="donut">
            <a:avLst>
              <a:gd name="adj" fmla="val 12033"/>
            </a:avLst>
          </a:prstGeom>
          <a:solidFill>
            <a:schemeClr val="tx1"/>
          </a:solidFill>
          <a:ln w="38100">
            <a:solidFill>
              <a:srgbClr val="00B0F0"/>
            </a:solidFill>
          </a:ln>
          <a:effectLst>
            <a:glow rad="101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extBox 1"/>
          <p:cNvSpPr txBox="1"/>
          <p:nvPr/>
        </p:nvSpPr>
        <p:spPr>
          <a:xfrm>
            <a:off x="2408150" y="3119606"/>
            <a:ext cx="4876800" cy="553998"/>
          </a:xfrm>
          <a:prstGeom prst="rect">
            <a:avLst/>
          </a:prstGeom>
          <a:noFill/>
        </p:spPr>
        <p:txBody>
          <a:bodyPr wrap="square" rtlCol="0">
            <a:spAutoFit/>
          </a:bodyPr>
          <a:lstStyle/>
          <a:p>
            <a:pPr algn="ctr"/>
            <a:r>
              <a:rPr lang="en-US" sz="3000" dirty="0" smtClean="0"/>
              <a:t>Ways to Communicate</a:t>
            </a:r>
            <a:endParaRPr lang="en-US" sz="3000" dirty="0"/>
          </a:p>
        </p:txBody>
      </p:sp>
    </p:spTree>
    <p:extLst>
      <p:ext uri="{BB962C8B-B14F-4D97-AF65-F5344CB8AC3E}">
        <p14:creationId xmlns:p14="http://schemas.microsoft.com/office/powerpoint/2010/main" val="117521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xit" presetSubtype="1" fill="hold" grpId="0" nodeType="withEffect">
                                  <p:stCondLst>
                                    <p:cond delay="250"/>
                                  </p:stCondLst>
                                  <p:childTnLst>
                                    <p:animEffect transition="out" filter="wheel(1)">
                                      <p:cBhvr>
                                        <p:cTn id="6" dur="20000"/>
                                        <p:tgtEl>
                                          <p:spTgt spid="3"/>
                                        </p:tgtEl>
                                      </p:cBhvr>
                                    </p:animEffect>
                                    <p:set>
                                      <p:cBhvr>
                                        <p:cTn id="7" dur="1" fill="hold">
                                          <p:stCondLst>
                                            <p:cond delay="19999"/>
                                          </p:stCondLst>
                                        </p:cTn>
                                        <p:tgtEl>
                                          <p:spTgt spid="3"/>
                                        </p:tgtEl>
                                        <p:attrNameLst>
                                          <p:attrName>style.visibility</p:attrName>
                                        </p:attrNameLst>
                                      </p:cBhvr>
                                      <p:to>
                                        <p:strVal val="hidden"/>
                                      </p:to>
                                    </p:set>
                                  </p:childTnLst>
                                </p:cTn>
                              </p:par>
                              <p:par>
                                <p:cTn id="8" presetID="21" presetClass="exit" presetSubtype="1" fill="hold" grpId="0" nodeType="withEffect">
                                  <p:stCondLst>
                                    <p:cond delay="250"/>
                                  </p:stCondLst>
                                  <p:childTnLst>
                                    <p:animEffect transition="out" filter="wheel(1)">
                                      <p:cBhvr>
                                        <p:cTn id="9" dur="20000"/>
                                        <p:tgtEl>
                                          <p:spTgt spid="5"/>
                                        </p:tgtEl>
                                      </p:cBhvr>
                                    </p:animEffect>
                                    <p:set>
                                      <p:cBhvr>
                                        <p:cTn id="10" dur="1" fill="hold">
                                          <p:stCondLst>
                                            <p:cond delay="19999"/>
                                          </p:stCondLst>
                                        </p:cTn>
                                        <p:tgtEl>
                                          <p:spTgt spid="5"/>
                                        </p:tgtEl>
                                        <p:attrNameLst>
                                          <p:attrName>style.visibility</p:attrName>
                                        </p:attrNameLst>
                                      </p:cBhvr>
                                      <p:to>
                                        <p:strVal val="hidden"/>
                                      </p:to>
                                    </p:set>
                                  </p:childTnLst>
                                </p:cTn>
                              </p:par>
                              <p:par>
                                <p:cTn id="11" presetID="21" presetClass="exit" presetSubtype="1" fill="hold" grpId="0" nodeType="withEffect">
                                  <p:stCondLst>
                                    <p:cond delay="250"/>
                                  </p:stCondLst>
                                  <p:childTnLst>
                                    <p:animEffect transition="out" filter="wheel(1)">
                                      <p:cBhvr>
                                        <p:cTn id="12" dur="59000"/>
                                        <p:tgtEl>
                                          <p:spTgt spid="6"/>
                                        </p:tgtEl>
                                      </p:cBhvr>
                                    </p:animEffect>
                                    <p:set>
                                      <p:cBhvr>
                                        <p:cTn id="13" dur="1" fill="hold">
                                          <p:stCondLst>
                                            <p:cond delay="58999"/>
                                          </p:stCondLst>
                                        </p:cTn>
                                        <p:tgtEl>
                                          <p:spTgt spid="6"/>
                                        </p:tgtEl>
                                        <p:attrNameLst>
                                          <p:attrName>style.visibility</p:attrName>
                                        </p:attrNameLst>
                                      </p:cBhvr>
                                      <p:to>
                                        <p:strVal val="hidden"/>
                                      </p:to>
                                    </p:set>
                                  </p:childTnLst>
                                </p:cTn>
                              </p:par>
                              <p:par>
                                <p:cTn id="14" presetID="6"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62" y="1238390"/>
            <a:ext cx="7461838" cy="524149"/>
          </a:xfrm>
        </p:spPr>
        <p:txBody>
          <a:bodyPr/>
          <a:lstStyle/>
          <a:p>
            <a:pPr algn="ctr"/>
            <a:r>
              <a:rPr lang="en-US" dirty="0" smtClean="0"/>
              <a:t>Media - then and now</a:t>
            </a:r>
            <a:endParaRPr lang="en-US" dirty="0"/>
          </a:p>
        </p:txBody>
      </p:sp>
      <p:sp>
        <p:nvSpPr>
          <p:cNvPr id="3" name="Content Placeholder 2"/>
          <p:cNvSpPr>
            <a:spLocks noGrp="1"/>
          </p:cNvSpPr>
          <p:nvPr>
            <p:ph sz="half" idx="1"/>
          </p:nvPr>
        </p:nvSpPr>
        <p:spPr>
          <a:xfrm>
            <a:off x="530087" y="2209799"/>
            <a:ext cx="4372113" cy="2203175"/>
          </a:xfrm>
        </p:spPr>
        <p:txBody>
          <a:bodyPr>
            <a:normAutofit lnSpcReduction="10000"/>
          </a:bodyPr>
          <a:lstStyle/>
          <a:p>
            <a:pPr marL="0" indent="0">
              <a:buNone/>
            </a:pPr>
            <a:endParaRPr lang="en-US" dirty="0" smtClean="0"/>
          </a:p>
          <a:p>
            <a:pPr marL="0" indent="0" algn="ctr">
              <a:buNone/>
            </a:pPr>
            <a:r>
              <a:rPr lang="en-US" dirty="0" smtClean="0"/>
              <a:t>In the 1960s</a:t>
            </a:r>
            <a:r>
              <a:rPr lang="is-IS" dirty="0" smtClean="0"/>
              <a:t>…</a:t>
            </a:r>
            <a:endParaRPr lang="en-US" dirty="0"/>
          </a:p>
          <a:p>
            <a:pPr marL="0" indent="0" algn="ctr">
              <a:buNone/>
            </a:pPr>
            <a:endParaRPr lang="en-US" dirty="0" smtClean="0"/>
          </a:p>
          <a:p>
            <a:pPr marL="0" indent="0" algn="ctr">
              <a:buNone/>
            </a:pPr>
            <a:r>
              <a:rPr lang="en-US" dirty="0" smtClean="0"/>
              <a:t>Prediction about the growth of media</a:t>
            </a:r>
          </a:p>
          <a:p>
            <a:pPr marL="0" indent="0" algn="ctr">
              <a:buNone/>
            </a:pPr>
            <a:endParaRPr lang="en-US" dirty="0" smtClean="0"/>
          </a:p>
          <a:p>
            <a:pPr marL="0" indent="0" algn="ctr">
              <a:buNone/>
            </a:pPr>
            <a:r>
              <a:rPr lang="en-US" dirty="0" smtClean="0"/>
              <a:t>Conclusion – Mass media is here to stay</a:t>
            </a:r>
            <a:endParaRPr lang="en-US" dirty="0"/>
          </a:p>
        </p:txBody>
      </p:sp>
      <p:sp>
        <p:nvSpPr>
          <p:cNvPr id="4" name="Content Placeholder 3"/>
          <p:cNvSpPr>
            <a:spLocks noGrp="1"/>
          </p:cNvSpPr>
          <p:nvPr>
            <p:ph sz="half" idx="2"/>
          </p:nvPr>
        </p:nvSpPr>
        <p:spPr>
          <a:xfrm>
            <a:off x="5011200" y="2209799"/>
            <a:ext cx="3828000" cy="3916363"/>
          </a:xfrm>
        </p:spPr>
        <p:txBody>
          <a:bodyPr>
            <a:normAutofit lnSpcReduction="10000"/>
          </a:bodyPr>
          <a:lstStyle/>
          <a:p>
            <a:r>
              <a:rPr lang="en-US" dirty="0" smtClean="0"/>
              <a:t>“The </a:t>
            </a:r>
            <a:r>
              <a:rPr lang="en-US" dirty="0"/>
              <a:t>growth of the media may provide a new range of knowledge for great numbers of people who otherwise might not have had the opportunity to </a:t>
            </a:r>
            <a:r>
              <a:rPr lang="en-US" dirty="0" smtClean="0"/>
              <a:t>learn” </a:t>
            </a:r>
            <a:endParaRPr lang="en-US" dirty="0"/>
          </a:p>
          <a:p>
            <a:r>
              <a:rPr lang="en-US" dirty="0" smtClean="0"/>
              <a:t>“The </a:t>
            </a:r>
            <a:r>
              <a:rPr lang="en-US" dirty="0"/>
              <a:t>media may encourage uniformity-in thinking, in behavior, in beliefs, in dress, in virtually every area of life </a:t>
            </a:r>
            <a:r>
              <a:rPr lang="en-US" dirty="0" smtClean="0"/>
              <a:t>“</a:t>
            </a:r>
            <a:endParaRPr lang="en-US" dirty="0"/>
          </a:p>
          <a:p>
            <a:r>
              <a:rPr lang="en-US" dirty="0" smtClean="0"/>
              <a:t>“The </a:t>
            </a:r>
            <a:r>
              <a:rPr lang="en-US" dirty="0"/>
              <a:t>media may convey status on communication personalities, thereby creating powerful influence </a:t>
            </a:r>
            <a:r>
              <a:rPr lang="en-US" dirty="0" smtClean="0"/>
              <a:t>figure” </a:t>
            </a:r>
            <a:endParaRPr lang="en-US" dirty="0"/>
          </a:p>
          <a:p>
            <a:endParaRPr lang="en-US" dirty="0"/>
          </a:p>
        </p:txBody>
      </p:sp>
      <p:sp>
        <p:nvSpPr>
          <p:cNvPr id="6" name="TextBox 5"/>
          <p:cNvSpPr txBox="1"/>
          <p:nvPr/>
        </p:nvSpPr>
        <p:spPr>
          <a:xfrm>
            <a:off x="1674983" y="4412974"/>
            <a:ext cx="2082320" cy="923330"/>
          </a:xfrm>
          <a:prstGeom prst="rect">
            <a:avLst/>
          </a:prstGeom>
          <a:noFill/>
        </p:spPr>
        <p:txBody>
          <a:bodyPr wrap="square" rtlCol="0">
            <a:spAutoFit/>
          </a:bodyPr>
          <a:lstStyle/>
          <a:p>
            <a:pPr algn="ctr"/>
            <a:r>
              <a:rPr lang="en-US" dirty="0"/>
              <a:t>Can you control the narrative of your local media?</a:t>
            </a:r>
          </a:p>
        </p:txBody>
      </p:sp>
      <p:sp>
        <p:nvSpPr>
          <p:cNvPr id="7" name="TextBox 6"/>
          <p:cNvSpPr txBox="1"/>
          <p:nvPr/>
        </p:nvSpPr>
        <p:spPr>
          <a:xfrm>
            <a:off x="3657600" y="6347791"/>
            <a:ext cx="1659429" cy="369332"/>
          </a:xfrm>
          <a:prstGeom prst="rect">
            <a:avLst/>
          </a:prstGeom>
          <a:noFill/>
        </p:spPr>
        <p:txBody>
          <a:bodyPr wrap="none" rtlCol="0">
            <a:spAutoFit/>
          </a:bodyPr>
          <a:lstStyle/>
          <a:p>
            <a:r>
              <a:rPr lang="en-US" dirty="0" smtClean="0"/>
              <a:t>(</a:t>
            </a:r>
            <a:r>
              <a:rPr lang="en-US" dirty="0" err="1" smtClean="0"/>
              <a:t>Boram</a:t>
            </a:r>
            <a:r>
              <a:rPr lang="en-US" dirty="0" smtClean="0"/>
              <a:t>, 1963)</a:t>
            </a:r>
            <a:endParaRPr lang="en-US" dirty="0"/>
          </a:p>
        </p:txBody>
      </p:sp>
    </p:spTree>
    <p:extLst>
      <p:ext uri="{BB962C8B-B14F-4D97-AF65-F5344CB8AC3E}">
        <p14:creationId xmlns:p14="http://schemas.microsoft.com/office/powerpoint/2010/main" val="36971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4">
                                            <p:txEl>
                                              <p:pRg st="1" end="1"/>
                                            </p:txEl>
                                          </p:spTgt>
                                        </p:tgtEl>
                                      </p:cBhvr>
                                    </p:animEffect>
                                  </p:childTnLst>
                                </p:cTn>
                              </p:par>
                              <p:par>
                                <p:cTn id="19" presetID="41" presetClass="entr" presetSubtype="0" fill="hold" grpId="0" nodeType="withEffect">
                                  <p:stCondLst>
                                    <p:cond delay="0"/>
                                  </p:stCondLst>
                                  <p:iterate type="lt">
                                    <p:tmPct val="10000"/>
                                  </p:iterate>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23" dur="5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4">
                                            <p:txEl>
                                              <p:pRg st="2" end="2"/>
                                            </p:txEl>
                                          </p:spTgt>
                                        </p:tgtEl>
                                      </p:cBhvr>
                                    </p:animEffect>
                                  </p:childTnLst>
                                </p:cTn>
                              </p:par>
                            </p:childTnLst>
                          </p:cTn>
                        </p:par>
                        <p:par>
                          <p:cTn id="26" fill="hold">
                            <p:stCondLst>
                              <p:cond delay="6550"/>
                            </p:stCondLst>
                            <p:childTnLst>
                              <p:par>
                                <p:cTn id="27" presetID="28" presetClass="emph" presetSubtype="0" fill="hold" grpId="0" nodeType="afterEffect">
                                  <p:stCondLst>
                                    <p:cond delay="0"/>
                                  </p:stCondLst>
                                  <p:iterate type="lt">
                                    <p:tmPct val="10000"/>
                                  </p:iterate>
                                  <p:childTnLst>
                                    <p:animClr clrSpc="rgb" dir="cw">
                                      <p:cBhvr override="childStyle">
                                        <p:cTn id="28" dur="500" fill="hold"/>
                                        <p:tgtEl>
                                          <p:spTgt spid="6"/>
                                        </p:tgtEl>
                                        <p:attrNameLst>
                                          <p:attrName>style.color</p:attrName>
                                        </p:attrNameLst>
                                      </p:cBhvr>
                                      <p:to>
                                        <a:srgbClr val="FF2600"/>
                                      </p:to>
                                    </p:animClr>
                                    <p:animClr clrSpc="rgb" dir="cw">
                                      <p:cBhvr>
                                        <p:cTn id="29" dur="500" fill="hold"/>
                                        <p:tgtEl>
                                          <p:spTgt spid="6"/>
                                        </p:tgtEl>
                                        <p:attrNameLst>
                                          <p:attrName>fillcolor</p:attrName>
                                        </p:attrNameLst>
                                      </p:cBhvr>
                                      <p:to>
                                        <a:srgbClr val="FF2600"/>
                                      </p:to>
                                    </p:animClr>
                                    <p:set>
                                      <p:cBhvr>
                                        <p:cTn id="30" dur="500" fill="hold"/>
                                        <p:tgtEl>
                                          <p:spTgt spid="6"/>
                                        </p:tgtEl>
                                        <p:attrNameLst>
                                          <p:attrName>fill.type</p:attrName>
                                        </p:attrNameLst>
                                      </p:cBhvr>
                                      <p:to>
                                        <p:strVal val="solid"/>
                                      </p:to>
                                    </p:set>
                                    <p:anim to="1.5" calcmode="lin" valueType="num">
                                      <p:cBhvr override="childStyle">
                                        <p:cTn id="31" dur="500" fill="hold"/>
                                        <p:tgtEl>
                                          <p:spTgt spid="6"/>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3412291" y="205218"/>
            <a:ext cx="4432995" cy="5910660"/>
          </a:xfrm>
          <a:prstGeom prst="rect">
            <a:avLst/>
          </a:prstGeom>
        </p:spPr>
      </p:pic>
      <p:sp>
        <p:nvSpPr>
          <p:cNvPr id="3" name="TextBox 2"/>
          <p:cNvSpPr txBox="1"/>
          <p:nvPr/>
        </p:nvSpPr>
        <p:spPr>
          <a:xfrm>
            <a:off x="397564" y="2468050"/>
            <a:ext cx="2358887" cy="1384995"/>
          </a:xfrm>
          <a:prstGeom prst="rect">
            <a:avLst/>
          </a:prstGeom>
          <a:noFill/>
        </p:spPr>
        <p:txBody>
          <a:bodyPr wrap="square" rtlCol="0">
            <a:spAutoFit/>
          </a:bodyPr>
          <a:lstStyle/>
          <a:p>
            <a:pPr algn="ctr"/>
            <a:r>
              <a:rPr lang="en-US" sz="2800" dirty="0" smtClean="0"/>
              <a:t>Local Media for Internal Publics</a:t>
            </a:r>
            <a:endParaRPr lang="en-US" sz="2800" dirty="0"/>
          </a:p>
        </p:txBody>
      </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val="0"/>
              </a:ext>
            </a:extLst>
          </a:blip>
          <a:stretch>
            <a:fillRect/>
          </a:stretch>
        </p:blipFill>
        <p:spPr>
          <a:xfrm>
            <a:off x="3453062" y="205217"/>
            <a:ext cx="4402264" cy="5869685"/>
          </a:xfrm>
          <a:prstGeom prst="rect">
            <a:avLst/>
          </a:prstGeom>
        </p:spPr>
      </p:pic>
    </p:spTree>
    <p:extLst>
      <p:ext uri="{BB962C8B-B14F-4D97-AF65-F5344CB8AC3E}">
        <p14:creationId xmlns:p14="http://schemas.microsoft.com/office/powerpoint/2010/main" val="119628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4000" fill="hold"/>
                                        <p:tgtEl>
                                          <p:spTgt spid="4"/>
                                        </p:tgtEl>
                                        <p:attrNameLst>
                                          <p:attrName>ppt_w</p:attrName>
                                        </p:attrNameLst>
                                      </p:cBhvr>
                                      <p:tavLst>
                                        <p:tav tm="0">
                                          <p:val>
                                            <p:fltVal val="0"/>
                                          </p:val>
                                        </p:tav>
                                        <p:tav tm="100000">
                                          <p:val>
                                            <p:strVal val="#ppt_w"/>
                                          </p:val>
                                        </p:tav>
                                      </p:tavLst>
                                    </p:anim>
                                    <p:anim calcmode="lin" valueType="num">
                                      <p:cBhvr>
                                        <p:cTn id="8" dur="4000" fill="hold"/>
                                        <p:tgtEl>
                                          <p:spTgt spid="4"/>
                                        </p:tgtEl>
                                        <p:attrNameLst>
                                          <p:attrName>ppt_h</p:attrName>
                                        </p:attrNameLst>
                                      </p:cBhvr>
                                      <p:tavLst>
                                        <p:tav tm="0">
                                          <p:val>
                                            <p:fltVal val="0"/>
                                          </p:val>
                                        </p:tav>
                                        <p:tav tm="100000">
                                          <p:val>
                                            <p:strVal val="#ppt_h"/>
                                          </p:val>
                                        </p:tav>
                                      </p:tavLst>
                                    </p:anim>
                                    <p:animEffect transition="in" filter="fade">
                                      <p:cBhvr>
                                        <p:cTn id="9" dur="4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rcRect l="14" t="-1" r="8262" b="-263"/>
          <a:stretch/>
        </p:blipFill>
        <p:spPr>
          <a:xfrm rot="16200000">
            <a:off x="2293015" y="643854"/>
            <a:ext cx="6116613" cy="4828905"/>
          </a:xfrm>
          <a:prstGeom prst="rect">
            <a:avLst/>
          </a:prstGeom>
        </p:spPr>
      </p:pic>
      <p:pic>
        <p:nvPicPr>
          <p:cNvPr id="3" name="Picture Placeholder 4"/>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5300"/>
                    </a14:imgEffect>
                  </a14:imgLayer>
                </a14:imgProps>
              </a:ext>
              <a:ext uri="{28A0092B-C50C-407E-A947-70E740481C1C}">
                <a14:useLocalDpi xmlns:a14="http://schemas.microsoft.com/office/drawing/2010/main" val="0"/>
              </a:ext>
            </a:extLst>
          </a:blip>
          <a:srcRect l="14" t="-1" r="8262" b="-263"/>
          <a:stretch/>
        </p:blipFill>
        <p:spPr>
          <a:xfrm rot="16200000">
            <a:off x="2293013" y="643853"/>
            <a:ext cx="6116613" cy="4828905"/>
          </a:xfrm>
          <a:prstGeom prst="rect">
            <a:avLst/>
          </a:prstGeom>
        </p:spPr>
      </p:pic>
    </p:spTree>
    <p:extLst>
      <p:ext uri="{BB962C8B-B14F-4D97-AF65-F5344CB8AC3E}">
        <p14:creationId xmlns:p14="http://schemas.microsoft.com/office/powerpoint/2010/main" val="209681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4000" fill="hold"/>
                                        <p:tgtEl>
                                          <p:spTgt spid="3"/>
                                        </p:tgtEl>
                                        <p:attrNameLst>
                                          <p:attrName>ppt_w</p:attrName>
                                        </p:attrNameLst>
                                      </p:cBhvr>
                                      <p:tavLst>
                                        <p:tav tm="0">
                                          <p:val>
                                            <p:fltVal val="0"/>
                                          </p:val>
                                        </p:tav>
                                        <p:tav tm="100000">
                                          <p:val>
                                            <p:strVal val="#ppt_w"/>
                                          </p:val>
                                        </p:tav>
                                      </p:tavLst>
                                    </p:anim>
                                    <p:anim calcmode="lin" valueType="num">
                                      <p:cBhvr>
                                        <p:cTn id="8" dur="4000" fill="hold"/>
                                        <p:tgtEl>
                                          <p:spTgt spid="3"/>
                                        </p:tgtEl>
                                        <p:attrNameLst>
                                          <p:attrName>ppt_h</p:attrName>
                                        </p:attrNameLst>
                                      </p:cBhvr>
                                      <p:tavLst>
                                        <p:tav tm="0">
                                          <p:val>
                                            <p:fltVal val="0"/>
                                          </p:val>
                                        </p:tav>
                                        <p:tav tm="100000">
                                          <p:val>
                                            <p:strVal val="#ppt_h"/>
                                          </p:val>
                                        </p:tav>
                                      </p:tavLst>
                                    </p:anim>
                                    <p:animEffect transition="in" filter="fade">
                                      <p:cBhvr>
                                        <p:cTn id="9" dur="4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046916" y="3436298"/>
            <a:ext cx="2345635" cy="932871"/>
          </a:xfrm>
        </p:spPr>
        <p:txBody>
          <a:bodyPr>
            <a:noAutofit/>
          </a:bodyPr>
          <a:lstStyle/>
          <a:p>
            <a:pPr algn="ctr"/>
            <a:r>
              <a:rPr lang="en-US" sz="3200" noProof="0" dirty="0" smtClean="0"/>
              <a:t>Extended Essay</a:t>
            </a:r>
            <a:endParaRPr lang="en-US" sz="3200" noProof="0" dirty="0"/>
          </a:p>
        </p:txBody>
      </p:sp>
      <p:sp>
        <p:nvSpPr>
          <p:cNvPr id="8" name="Titel 4"/>
          <p:cNvSpPr txBox="1">
            <a:spLocks/>
          </p:cNvSpPr>
          <p:nvPr/>
        </p:nvSpPr>
        <p:spPr>
          <a:xfrm>
            <a:off x="1046919" y="1331841"/>
            <a:ext cx="2345635" cy="515428"/>
          </a:xfrm>
          <a:prstGeom prst="rect">
            <a:avLst/>
          </a:prstGeom>
        </p:spPr>
        <p:txBody>
          <a:bodyPr vert="horz" lIns="0" tIns="0" rIns="0" bIns="0" rtlCol="0" anchor="t" anchorCtr="0">
            <a:noAutofit/>
          </a:bodyPr>
          <a:lstStyle>
            <a:lvl1pPr algn="l" defTabSz="457200" rtl="0" eaLnBrk="1" latinLnBrk="0" hangingPunct="1">
              <a:lnSpc>
                <a:spcPct val="90000"/>
              </a:lnSpc>
              <a:spcBef>
                <a:spcPct val="0"/>
              </a:spcBef>
              <a:buNone/>
              <a:defRPr sz="2000" b="1" kern="1200">
                <a:solidFill>
                  <a:srgbClr val="1AB7EA"/>
                </a:solidFill>
                <a:latin typeface="Myriad Pro"/>
                <a:ea typeface="+mj-ea"/>
                <a:cs typeface="Myriad Pro"/>
              </a:defRPr>
            </a:lvl1pPr>
          </a:lstStyle>
          <a:p>
            <a:pPr algn="ctr"/>
            <a:r>
              <a:rPr lang="en-US" sz="3200" dirty="0" smtClean="0"/>
              <a:t>Exhibition</a:t>
            </a:r>
            <a:endParaRPr lang="en-US" sz="3200" dirty="0"/>
          </a:p>
        </p:txBody>
      </p:sp>
      <p:sp>
        <p:nvSpPr>
          <p:cNvPr id="9" name="Titel 4"/>
          <p:cNvSpPr txBox="1">
            <a:spLocks/>
          </p:cNvSpPr>
          <p:nvPr/>
        </p:nvSpPr>
        <p:spPr>
          <a:xfrm>
            <a:off x="1046917" y="2148261"/>
            <a:ext cx="2345635" cy="932871"/>
          </a:xfrm>
          <a:prstGeom prst="rect">
            <a:avLst/>
          </a:prstGeom>
        </p:spPr>
        <p:txBody>
          <a:bodyPr vert="horz" lIns="0" tIns="0" rIns="0" bIns="0" rtlCol="0" anchor="t" anchorCtr="0">
            <a:noAutofit/>
          </a:bodyPr>
          <a:lstStyle>
            <a:lvl1pPr algn="l" defTabSz="457200" rtl="0" eaLnBrk="1" latinLnBrk="0" hangingPunct="1">
              <a:lnSpc>
                <a:spcPct val="90000"/>
              </a:lnSpc>
              <a:spcBef>
                <a:spcPct val="0"/>
              </a:spcBef>
              <a:buNone/>
              <a:defRPr sz="2000" b="1" kern="1200">
                <a:solidFill>
                  <a:srgbClr val="1AB7EA"/>
                </a:solidFill>
                <a:latin typeface="Myriad Pro"/>
                <a:ea typeface="+mj-ea"/>
                <a:cs typeface="Myriad Pro"/>
              </a:defRPr>
            </a:lvl1pPr>
          </a:lstStyle>
          <a:p>
            <a:pPr algn="ctr"/>
            <a:r>
              <a:rPr lang="en-US" sz="3200" dirty="0" smtClean="0"/>
              <a:t>Personal Project</a:t>
            </a:r>
            <a:endParaRPr lang="en-US" sz="3200" dirty="0"/>
          </a:p>
        </p:txBody>
      </p:sp>
      <p:sp>
        <p:nvSpPr>
          <p:cNvPr id="10" name="Titel 4"/>
          <p:cNvSpPr txBox="1">
            <a:spLocks/>
          </p:cNvSpPr>
          <p:nvPr/>
        </p:nvSpPr>
        <p:spPr>
          <a:xfrm>
            <a:off x="1046916" y="4724335"/>
            <a:ext cx="2345635" cy="932871"/>
          </a:xfrm>
          <a:prstGeom prst="rect">
            <a:avLst/>
          </a:prstGeom>
        </p:spPr>
        <p:txBody>
          <a:bodyPr vert="horz" lIns="0" tIns="0" rIns="0" bIns="0" rtlCol="0" anchor="t" anchorCtr="0">
            <a:noAutofit/>
          </a:bodyPr>
          <a:lstStyle>
            <a:lvl1pPr algn="l" defTabSz="457200" rtl="0" eaLnBrk="1" latinLnBrk="0" hangingPunct="1">
              <a:lnSpc>
                <a:spcPct val="90000"/>
              </a:lnSpc>
              <a:spcBef>
                <a:spcPct val="0"/>
              </a:spcBef>
              <a:buNone/>
              <a:defRPr sz="2000" b="1" kern="1200">
                <a:solidFill>
                  <a:srgbClr val="1AB7EA"/>
                </a:solidFill>
                <a:latin typeface="Myriad Pro"/>
                <a:ea typeface="+mj-ea"/>
                <a:cs typeface="Myriad Pro"/>
              </a:defRPr>
            </a:lvl1pPr>
          </a:lstStyle>
          <a:p>
            <a:pPr algn="ctr"/>
            <a:r>
              <a:rPr lang="en-US" sz="3200" dirty="0" smtClean="0"/>
              <a:t>Reflective Project</a:t>
            </a:r>
            <a:endParaRPr lang="en-US" sz="3200" dirty="0"/>
          </a:p>
        </p:txBody>
      </p:sp>
      <p:pic>
        <p:nvPicPr>
          <p:cNvPr id="7" name="Picture Placeholder 1"/>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4043828" y="548329"/>
            <a:ext cx="4767448" cy="5108877"/>
          </a:xfrm>
          <a:prstGeom prst="rect">
            <a:avLst/>
          </a:prstGeom>
          <a:solidFill>
            <a:schemeClr val="accent6">
              <a:lumMod val="40000"/>
              <a:lumOff val="60000"/>
            </a:schemeClr>
          </a:solidFill>
        </p:spPr>
      </p:pic>
      <p:sp>
        <p:nvSpPr>
          <p:cNvPr id="4" name="TextBox 3"/>
          <p:cNvSpPr txBox="1"/>
          <p:nvPr/>
        </p:nvSpPr>
        <p:spPr>
          <a:xfrm>
            <a:off x="8241889" y="363663"/>
            <a:ext cx="569387" cy="369332"/>
          </a:xfrm>
          <a:prstGeom prst="rect">
            <a:avLst/>
          </a:prstGeom>
          <a:solidFill>
            <a:schemeClr val="bg1"/>
          </a:solidFill>
        </p:spPr>
        <p:txBody>
          <a:bodyPr wrap="none" rtlCol="0">
            <a:spAutoFit/>
          </a:bodyPr>
          <a:lstStyle/>
          <a:p>
            <a:r>
              <a:rPr lang="en-US" smtClean="0"/>
              <a:t>      </a:t>
            </a:r>
            <a:endParaRPr lang="en-US"/>
          </a:p>
        </p:txBody>
      </p:sp>
      <p:sp>
        <p:nvSpPr>
          <p:cNvPr id="11" name="TextBox 10"/>
          <p:cNvSpPr txBox="1"/>
          <p:nvPr/>
        </p:nvSpPr>
        <p:spPr>
          <a:xfrm>
            <a:off x="6142858" y="271330"/>
            <a:ext cx="569387" cy="369332"/>
          </a:xfrm>
          <a:prstGeom prst="rect">
            <a:avLst/>
          </a:prstGeom>
          <a:solidFill>
            <a:schemeClr val="bg1"/>
          </a:solidFill>
        </p:spPr>
        <p:txBody>
          <a:bodyPr wrap="none" rtlCol="0">
            <a:spAutoFit/>
          </a:bodyPr>
          <a:lstStyle/>
          <a:p>
            <a:r>
              <a:rPr lang="en-US" smtClean="0"/>
              <a:t>      </a:t>
            </a:r>
            <a:endParaRPr lang="en-US"/>
          </a:p>
        </p:txBody>
      </p:sp>
      <p:sp>
        <p:nvSpPr>
          <p:cNvPr id="12" name="TextBox 11"/>
          <p:cNvSpPr txBox="1"/>
          <p:nvPr/>
        </p:nvSpPr>
        <p:spPr>
          <a:xfrm>
            <a:off x="4043827" y="350427"/>
            <a:ext cx="569387" cy="369332"/>
          </a:xfrm>
          <a:prstGeom prst="rect">
            <a:avLst/>
          </a:prstGeom>
          <a:solidFill>
            <a:schemeClr val="bg1"/>
          </a:solidFill>
        </p:spPr>
        <p:txBody>
          <a:bodyPr wrap="none" rtlCol="0">
            <a:spAutoFit/>
          </a:bodyPr>
          <a:lstStyle/>
          <a:p>
            <a:r>
              <a:rPr lang="en-US" smtClean="0"/>
              <a:t>      </a:t>
            </a:r>
            <a:endParaRPr lang="en-US"/>
          </a:p>
        </p:txBody>
      </p:sp>
    </p:spTree>
    <p:extLst>
      <p:ext uri="{BB962C8B-B14F-4D97-AF65-F5344CB8AC3E}">
        <p14:creationId xmlns:p14="http://schemas.microsoft.com/office/powerpoint/2010/main" val="127146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4000" fill="hold"/>
                                        <p:tgtEl>
                                          <p:spTgt spid="7"/>
                                        </p:tgtEl>
                                        <p:attrNameLst>
                                          <p:attrName>ppt_w</p:attrName>
                                        </p:attrNameLst>
                                      </p:cBhvr>
                                      <p:tavLst>
                                        <p:tav tm="0">
                                          <p:val>
                                            <p:fltVal val="0"/>
                                          </p:val>
                                        </p:tav>
                                        <p:tav tm="100000">
                                          <p:val>
                                            <p:strVal val="#ppt_w"/>
                                          </p:val>
                                        </p:tav>
                                      </p:tavLst>
                                    </p:anim>
                                    <p:anim calcmode="lin" valueType="num">
                                      <p:cBhvr>
                                        <p:cTn id="8" dur="4000" fill="hold"/>
                                        <p:tgtEl>
                                          <p:spTgt spid="7"/>
                                        </p:tgtEl>
                                        <p:attrNameLst>
                                          <p:attrName>ppt_h</p:attrName>
                                        </p:attrNameLst>
                                      </p:cBhvr>
                                      <p:tavLst>
                                        <p:tav tm="0">
                                          <p:val>
                                            <p:fltVal val="0"/>
                                          </p:val>
                                        </p:tav>
                                        <p:tav tm="100000">
                                          <p:val>
                                            <p:strVal val="#ppt_h"/>
                                          </p:val>
                                        </p:tav>
                                      </p:tavLst>
                                    </p:anim>
                                    <p:animEffect transition="in" filter="fade">
                                      <p:cBhvr>
                                        <p:cTn id="9" dur="4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2440" y="164964"/>
            <a:ext cx="7461838" cy="968841"/>
          </a:xfrm>
        </p:spPr>
        <p:txBody>
          <a:bodyPr/>
          <a:lstStyle/>
          <a:p>
            <a:pPr algn="ctr"/>
            <a:r>
              <a:rPr lang="en-US" dirty="0" smtClean="0"/>
              <a:t>References</a:t>
            </a:r>
            <a:endParaRPr lang="en-US" dirty="0"/>
          </a:p>
        </p:txBody>
      </p:sp>
      <p:sp>
        <p:nvSpPr>
          <p:cNvPr id="3" name="Content Placeholder 2"/>
          <p:cNvSpPr>
            <a:spLocks noGrp="1"/>
          </p:cNvSpPr>
          <p:nvPr>
            <p:ph idx="1"/>
          </p:nvPr>
        </p:nvSpPr>
        <p:spPr>
          <a:xfrm>
            <a:off x="437321" y="1133805"/>
            <a:ext cx="8507895" cy="5213986"/>
          </a:xfrm>
        </p:spPr>
        <p:txBody>
          <a:bodyPr>
            <a:normAutofit fontScale="92500" lnSpcReduction="10000"/>
          </a:bodyPr>
          <a:lstStyle/>
          <a:p>
            <a:endParaRPr lang="en-US" dirty="0">
              <a:hlinkClick r:id="rId3"/>
            </a:endParaRPr>
          </a:p>
          <a:p>
            <a:pPr marL="0" indent="0">
              <a:buNone/>
            </a:pPr>
            <a:r>
              <a:rPr lang="en-US" dirty="0" err="1"/>
              <a:t>Boram</a:t>
            </a:r>
            <a:r>
              <a:rPr lang="en-US" dirty="0"/>
              <a:t>, W. (1963). The Mass Media of Communication as Extra-School Educative 	</a:t>
            </a:r>
            <a:r>
              <a:rPr lang="en-US" dirty="0" smtClean="0"/>
              <a:t>Force</a:t>
            </a:r>
            <a:r>
              <a:rPr lang="en-US" dirty="0"/>
              <a:t>. </a:t>
            </a:r>
            <a:r>
              <a:rPr lang="en-US" i="1" dirty="0"/>
              <a:t>The Journal of Educational Sociology,</a:t>
            </a:r>
            <a:r>
              <a:rPr lang="en-US" dirty="0"/>
              <a:t> </a:t>
            </a:r>
            <a:r>
              <a:rPr lang="en-US" i="1" dirty="0"/>
              <a:t>36</a:t>
            </a:r>
            <a:r>
              <a:rPr lang="en-US" dirty="0"/>
              <a:t>(9), 437-441. doi:1. Retrieved </a:t>
            </a:r>
            <a:r>
              <a:rPr lang="en-US" dirty="0" smtClean="0"/>
              <a:t>	from </a:t>
            </a:r>
            <a:r>
              <a:rPr lang="en-US" dirty="0"/>
              <a:t>http://</a:t>
            </a:r>
            <a:r>
              <a:rPr lang="en-US" dirty="0" err="1"/>
              <a:t>www.jstor.org</a:t>
            </a:r>
            <a:r>
              <a:rPr lang="en-US" dirty="0"/>
              <a:t>/stable/2264608 doi:1</a:t>
            </a:r>
          </a:p>
          <a:p>
            <a:pPr marL="0" indent="0">
              <a:buNone/>
            </a:pPr>
            <a:r>
              <a:rPr lang="en-US" dirty="0"/>
              <a:t>Communication, </a:t>
            </a:r>
            <a:r>
              <a:rPr lang="en-US" dirty="0" smtClean="0">
                <a:hlinkClick r:id="rId4"/>
              </a:rPr>
              <a:t>http://www.etymonline.com/index.php?term=communication</a:t>
            </a:r>
          </a:p>
          <a:p>
            <a:pPr marL="0" indent="0">
              <a:buNone/>
            </a:pPr>
            <a:r>
              <a:rPr lang="en-US" dirty="0" smtClean="0"/>
              <a:t>"Digital Toolkit." </a:t>
            </a:r>
            <a:r>
              <a:rPr lang="en-US" i="1" dirty="0" smtClean="0"/>
              <a:t>International Baccalaureate®</a:t>
            </a:r>
            <a:r>
              <a:rPr lang="en-US" dirty="0" smtClean="0"/>
              <a:t>. IBO, </a:t>
            </a:r>
            <a:r>
              <a:rPr lang="en-US" dirty="0" err="1" smtClean="0"/>
              <a:t>n.d.</a:t>
            </a:r>
            <a:r>
              <a:rPr lang="en-US" dirty="0" smtClean="0"/>
              <a:t> Web. 30 June 2016.</a:t>
            </a:r>
          </a:p>
          <a:p>
            <a:pPr marL="0" indent="0">
              <a:buNone/>
            </a:pPr>
            <a:r>
              <a:rPr lang="en-US" dirty="0" err="1" smtClean="0"/>
              <a:t>Freese</a:t>
            </a:r>
            <a:r>
              <a:rPr lang="en-US" dirty="0"/>
              <a:t>, D. (2013, May 2).  Hammond high gains IB status.  </a:t>
            </a:r>
            <a:r>
              <a:rPr lang="en-US" i="1" dirty="0"/>
              <a:t>The Daily Star</a:t>
            </a:r>
            <a:r>
              <a:rPr lang="en-US" dirty="0"/>
              <a:t>, p. A1.</a:t>
            </a:r>
          </a:p>
          <a:p>
            <a:pPr marL="0" indent="0">
              <a:buNone/>
            </a:pPr>
            <a:r>
              <a:rPr lang="en-US" dirty="0"/>
              <a:t>"Learner Profile for IB Students | International Baccalaureate®." </a:t>
            </a:r>
            <a:r>
              <a:rPr lang="en-US" i="1" dirty="0"/>
              <a:t>International Baccalaureate®</a:t>
            </a:r>
            <a:r>
              <a:rPr lang="en-US" dirty="0"/>
              <a:t>. IBO, </a:t>
            </a:r>
            <a:r>
              <a:rPr lang="en-US" dirty="0" err="1"/>
              <a:t>n.d.</a:t>
            </a:r>
            <a:r>
              <a:rPr lang="en-US" dirty="0"/>
              <a:t> Web. 10 May 2016PRSA (1982)  – About Public Relations, 	</a:t>
            </a:r>
            <a:r>
              <a:rPr lang="en-US" dirty="0" smtClean="0"/>
              <a:t>https</a:t>
            </a:r>
            <a:r>
              <a:rPr lang="en-US" dirty="0"/>
              <a:t>://</a:t>
            </a:r>
            <a:r>
              <a:rPr lang="en-US" dirty="0" err="1"/>
              <a:t>www.prsa.org</a:t>
            </a:r>
            <a:r>
              <a:rPr lang="en-US" dirty="0"/>
              <a:t>/</a:t>
            </a:r>
            <a:r>
              <a:rPr lang="en-US" dirty="0" err="1"/>
              <a:t>aboutprsa</a:t>
            </a:r>
            <a:r>
              <a:rPr lang="en-US" dirty="0"/>
              <a:t>/</a:t>
            </a:r>
            <a:r>
              <a:rPr lang="en-US" dirty="0" err="1"/>
              <a:t>publicrelationsdefined</a:t>
            </a:r>
            <a:r>
              <a:rPr lang="en-US" dirty="0"/>
              <a:t>/#.V21dGV76zBI</a:t>
            </a:r>
          </a:p>
          <a:p>
            <a:pPr marL="0" indent="0">
              <a:buNone/>
            </a:pPr>
            <a:r>
              <a:rPr lang="en-US" dirty="0"/>
              <a:t>Preston, J. (2013). Community Involvement in School: Social Relationships in a Bedroom Community. </a:t>
            </a:r>
            <a:r>
              <a:rPr lang="en-US" i="1" dirty="0"/>
              <a:t>Canadian Journal of Education / Revue </a:t>
            </a:r>
            <a:r>
              <a:rPr lang="en-US" i="1" dirty="0" err="1"/>
              <a:t>Canadienne</a:t>
            </a:r>
            <a:r>
              <a:rPr lang="en-US" i="1" dirty="0"/>
              <a:t> De 	</a:t>
            </a:r>
            <a:r>
              <a:rPr lang="en-US" i="1" dirty="0" err="1" smtClean="0"/>
              <a:t>L'éducation</a:t>
            </a:r>
            <a:r>
              <a:rPr lang="en-US" i="1" dirty="0"/>
              <a:t>,</a:t>
            </a:r>
            <a:r>
              <a:rPr lang="en-US" dirty="0"/>
              <a:t> </a:t>
            </a:r>
            <a:r>
              <a:rPr lang="en-US" i="1" dirty="0"/>
              <a:t>36</a:t>
            </a:r>
            <a:r>
              <a:rPr lang="en-US" dirty="0"/>
              <a:t>(3), 413-437. Retrieved from 	</a:t>
            </a:r>
            <a:r>
              <a:rPr lang="en-US" dirty="0" smtClean="0"/>
              <a:t>http</a:t>
            </a:r>
            <a:r>
              <a:rPr lang="en-US" dirty="0"/>
              <a:t>://</a:t>
            </a:r>
            <a:r>
              <a:rPr lang="en-US" dirty="0" err="1"/>
              <a:t>www.jstor.org</a:t>
            </a:r>
            <a:r>
              <a:rPr lang="en-US" dirty="0"/>
              <a:t>/stable/canajeducrevucan.36.3.413</a:t>
            </a:r>
          </a:p>
          <a:p>
            <a:pPr marL="0" indent="0">
              <a:buNone/>
            </a:pPr>
            <a:r>
              <a:rPr lang="en-US" dirty="0"/>
              <a:t>Sanders, M. (2001). The Role of "Community" in Comprehensive School, Family, and 	</a:t>
            </a:r>
            <a:r>
              <a:rPr lang="en-US" dirty="0" smtClean="0"/>
              <a:t>Community </a:t>
            </a:r>
            <a:r>
              <a:rPr lang="en-US" dirty="0"/>
              <a:t>Partnership Programs. </a:t>
            </a:r>
            <a:r>
              <a:rPr lang="en-US" i="1" dirty="0"/>
              <a:t>The Elementary School Journal,</a:t>
            </a:r>
            <a:r>
              <a:rPr lang="en-US" dirty="0"/>
              <a:t> </a:t>
            </a:r>
            <a:r>
              <a:rPr lang="en-US" i="1" dirty="0"/>
              <a:t>102</a:t>
            </a:r>
            <a:r>
              <a:rPr lang="en-US" dirty="0"/>
              <a:t>(1), 19-34. 	</a:t>
            </a:r>
            <a:r>
              <a:rPr lang="en-US" dirty="0" smtClean="0"/>
              <a:t>Retrieved </a:t>
            </a:r>
            <a:r>
              <a:rPr lang="en-US" dirty="0"/>
              <a:t>from http://</a:t>
            </a:r>
            <a:r>
              <a:rPr lang="en-US" dirty="0" err="1"/>
              <a:t>www.jstor.org</a:t>
            </a:r>
            <a:r>
              <a:rPr lang="en-US" dirty="0"/>
              <a:t>/stable/1002167</a:t>
            </a:r>
          </a:p>
          <a:p>
            <a:pPr marL="0" indent="0">
              <a:buNone/>
            </a:pPr>
            <a:r>
              <a:rPr lang="en-US" dirty="0"/>
              <a:t>Wilson, S. (2014, November 8). Laureates: Students take on 30-plus page essay for 	</a:t>
            </a:r>
            <a:r>
              <a:rPr lang="en-US" dirty="0" smtClean="0"/>
              <a:t>college </a:t>
            </a:r>
            <a:r>
              <a:rPr lang="en-US" dirty="0"/>
              <a:t>prep. </a:t>
            </a:r>
            <a:r>
              <a:rPr lang="en-US" i="1" dirty="0"/>
              <a:t>The Daily Star</a:t>
            </a:r>
            <a:r>
              <a:rPr lang="en-US" dirty="0"/>
              <a:t>, p. A1.</a:t>
            </a:r>
          </a:p>
        </p:txBody>
      </p:sp>
    </p:spTree>
    <p:extLst>
      <p:ext uri="{BB962C8B-B14F-4D97-AF65-F5344CB8AC3E}">
        <p14:creationId xmlns:p14="http://schemas.microsoft.com/office/powerpoint/2010/main" val="1313079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algn="ctr"/>
            <a:r>
              <a:rPr lang="en-US" noProof="0" dirty="0" smtClean="0"/>
              <a:t>Session Objective</a:t>
            </a:r>
            <a:endParaRPr lang="en-US" noProof="0" dirty="0"/>
          </a:p>
        </p:txBody>
      </p:sp>
      <p:sp>
        <p:nvSpPr>
          <p:cNvPr id="5" name="Tijdelijke aanduiding voor inhoud 4"/>
          <p:cNvSpPr>
            <a:spLocks noGrp="1"/>
          </p:cNvSpPr>
          <p:nvPr>
            <p:ph idx="1"/>
          </p:nvPr>
        </p:nvSpPr>
        <p:spPr/>
        <p:txBody>
          <a:bodyPr>
            <a:normAutofit/>
          </a:bodyPr>
          <a:lstStyle/>
          <a:p>
            <a:pPr marL="0" indent="0" algn="ctr">
              <a:buNone/>
            </a:pPr>
            <a:endParaRPr lang="nl-NL" sz="4800" dirty="0" smtClean="0"/>
          </a:p>
          <a:p>
            <a:pPr marL="0" indent="0" algn="ctr">
              <a:buNone/>
            </a:pPr>
            <a:r>
              <a:rPr lang="en-US" sz="4800" dirty="0" smtClean="0"/>
              <a:t>Leave</a:t>
            </a:r>
            <a:r>
              <a:rPr lang="nl-NL" sz="4800" dirty="0" smtClean="0"/>
              <a:t> </a:t>
            </a:r>
            <a:r>
              <a:rPr lang="nl-NL" sz="4800" dirty="0" err="1" smtClean="0"/>
              <a:t>with</a:t>
            </a:r>
            <a:r>
              <a:rPr lang="nl-NL" sz="4800" dirty="0" smtClean="0"/>
              <a:t> a plan </a:t>
            </a:r>
            <a:r>
              <a:rPr lang="nl-NL" sz="4800" dirty="0" err="1" smtClean="0"/>
              <a:t>to</a:t>
            </a:r>
            <a:r>
              <a:rPr lang="nl-NL" sz="4800" dirty="0" smtClean="0"/>
              <a:t> </a:t>
            </a:r>
            <a:r>
              <a:rPr lang="nl-NL" sz="4800" dirty="0" err="1"/>
              <a:t>s</a:t>
            </a:r>
            <a:r>
              <a:rPr lang="nl-NL" sz="4800" dirty="0" err="1" smtClean="0"/>
              <a:t>ell</a:t>
            </a:r>
            <a:r>
              <a:rPr lang="nl-NL" sz="4800" dirty="0" smtClean="0"/>
              <a:t> </a:t>
            </a:r>
            <a:r>
              <a:rPr lang="nl-NL" sz="4800" u="sng" dirty="0" err="1" smtClean="0"/>
              <a:t>Your</a:t>
            </a:r>
            <a:r>
              <a:rPr lang="nl-NL" sz="4800" dirty="0" smtClean="0"/>
              <a:t> </a:t>
            </a:r>
            <a:r>
              <a:rPr lang="nl-NL" sz="4800" dirty="0" err="1" smtClean="0"/>
              <a:t>Programme</a:t>
            </a:r>
            <a:r>
              <a:rPr lang="nl-NL" sz="4800" dirty="0" smtClean="0"/>
              <a:t>(s) in </a:t>
            </a:r>
            <a:r>
              <a:rPr lang="nl-NL" sz="4800" u="sng" dirty="0" err="1" smtClean="0"/>
              <a:t>Your</a:t>
            </a:r>
            <a:r>
              <a:rPr lang="nl-NL" sz="4800" u="sng" dirty="0" smtClean="0"/>
              <a:t> </a:t>
            </a:r>
            <a:r>
              <a:rPr lang="nl-NL" sz="4800" dirty="0" smtClean="0"/>
              <a:t>Community. </a:t>
            </a:r>
            <a:endParaRPr lang="nl-NL" sz="4800" dirty="0"/>
          </a:p>
        </p:txBody>
      </p:sp>
    </p:spTree>
    <p:extLst>
      <p:ext uri="{BB962C8B-B14F-4D97-AF65-F5344CB8AC3E}">
        <p14:creationId xmlns:p14="http://schemas.microsoft.com/office/powerpoint/2010/main" val="21275129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IB Learner Profile</a:t>
            </a:r>
            <a:endParaRPr lang="en-US" dirty="0"/>
          </a:p>
        </p:txBody>
      </p:sp>
      <p:sp>
        <p:nvSpPr>
          <p:cNvPr id="3" name="Content Placeholder 2"/>
          <p:cNvSpPr>
            <a:spLocks noGrp="1"/>
          </p:cNvSpPr>
          <p:nvPr>
            <p:ph sz="half" idx="1"/>
          </p:nvPr>
        </p:nvSpPr>
        <p:spPr/>
        <p:txBody>
          <a:bodyPr>
            <a:normAutofit/>
          </a:bodyPr>
          <a:lstStyle/>
          <a:p>
            <a:r>
              <a:rPr lang="en-US" sz="2400" dirty="0"/>
              <a:t>Inquirers</a:t>
            </a:r>
          </a:p>
          <a:p>
            <a:r>
              <a:rPr lang="en-US" sz="2400" dirty="0"/>
              <a:t>Knowledgeable</a:t>
            </a:r>
          </a:p>
          <a:p>
            <a:r>
              <a:rPr lang="en-US" sz="2400" dirty="0"/>
              <a:t>Thinkers</a:t>
            </a:r>
          </a:p>
          <a:p>
            <a:r>
              <a:rPr lang="en-US" sz="2400" dirty="0"/>
              <a:t>Communicators</a:t>
            </a:r>
          </a:p>
          <a:p>
            <a:r>
              <a:rPr lang="en-US" sz="2400" dirty="0"/>
              <a:t>Principled</a:t>
            </a:r>
          </a:p>
        </p:txBody>
      </p:sp>
      <p:sp>
        <p:nvSpPr>
          <p:cNvPr id="4" name="Content Placeholder 3"/>
          <p:cNvSpPr>
            <a:spLocks noGrp="1"/>
          </p:cNvSpPr>
          <p:nvPr>
            <p:ph sz="half" idx="2"/>
          </p:nvPr>
        </p:nvSpPr>
        <p:spPr/>
        <p:txBody>
          <a:bodyPr>
            <a:normAutofit/>
          </a:bodyPr>
          <a:lstStyle/>
          <a:p>
            <a:r>
              <a:rPr lang="en-US" sz="2400" dirty="0"/>
              <a:t>Open-minded</a:t>
            </a:r>
          </a:p>
          <a:p>
            <a:r>
              <a:rPr lang="en-US" sz="2400" dirty="0"/>
              <a:t>Caring</a:t>
            </a:r>
          </a:p>
          <a:p>
            <a:r>
              <a:rPr lang="en-US" sz="2400" dirty="0"/>
              <a:t>Risk-takers</a:t>
            </a:r>
          </a:p>
          <a:p>
            <a:r>
              <a:rPr lang="en-US" sz="2400" dirty="0"/>
              <a:t>Balanced</a:t>
            </a:r>
          </a:p>
          <a:p>
            <a:r>
              <a:rPr lang="en-US" sz="2400" dirty="0"/>
              <a:t>Reflective </a:t>
            </a:r>
          </a:p>
        </p:txBody>
      </p:sp>
      <p:pic>
        <p:nvPicPr>
          <p:cNvPr id="5" name="Picture 4"/>
          <p:cNvPicPr>
            <a:picLocks noChangeAspect="1"/>
          </p:cNvPicPr>
          <p:nvPr/>
        </p:nvPicPr>
        <p:blipFill>
          <a:blip r:embed="rId3"/>
          <a:stretch>
            <a:fillRect/>
          </a:stretch>
        </p:blipFill>
        <p:spPr>
          <a:xfrm>
            <a:off x="1224962" y="4336222"/>
            <a:ext cx="5956300" cy="1498600"/>
          </a:xfrm>
          <a:prstGeom prst="rect">
            <a:avLst/>
          </a:prstGeom>
        </p:spPr>
      </p:pic>
      <p:sp>
        <p:nvSpPr>
          <p:cNvPr id="6" name="TextBox 5"/>
          <p:cNvSpPr txBox="1"/>
          <p:nvPr/>
        </p:nvSpPr>
        <p:spPr>
          <a:xfrm>
            <a:off x="2133601" y="6126162"/>
            <a:ext cx="3982920" cy="369332"/>
          </a:xfrm>
          <a:prstGeom prst="rect">
            <a:avLst/>
          </a:prstGeom>
          <a:noFill/>
        </p:spPr>
        <p:txBody>
          <a:bodyPr wrap="square" rtlCol="0">
            <a:spAutoFit/>
          </a:bodyPr>
          <a:lstStyle/>
          <a:p>
            <a:r>
              <a:rPr lang="en-US" dirty="0" smtClean="0"/>
              <a:t>(The IB Learner Profile, </a:t>
            </a:r>
            <a:r>
              <a:rPr lang="en-US" dirty="0" err="1" smtClean="0"/>
              <a:t>www.ibo.org</a:t>
            </a:r>
            <a:r>
              <a:rPr lang="en-US" dirty="0" smtClean="0"/>
              <a:t>)</a:t>
            </a:r>
            <a:endParaRPr lang="en-US" dirty="0"/>
          </a:p>
        </p:txBody>
      </p:sp>
      <p:pic>
        <p:nvPicPr>
          <p:cNvPr id="7" name="Picture 6"/>
          <p:cNvPicPr>
            <a:picLocks noChangeAspect="1"/>
          </p:cNvPicPr>
          <p:nvPr/>
        </p:nvPicPr>
        <p:blipFill>
          <a:blip r:embed="rId4"/>
          <a:stretch>
            <a:fillRect/>
          </a:stretch>
        </p:blipFill>
        <p:spPr>
          <a:xfrm>
            <a:off x="1224962" y="4333654"/>
            <a:ext cx="5956300" cy="1498600"/>
          </a:xfrm>
          <a:prstGeom prst="rect">
            <a:avLst/>
          </a:prstGeom>
        </p:spPr>
      </p:pic>
    </p:spTree>
    <p:extLst>
      <p:ext uri="{BB962C8B-B14F-4D97-AF65-F5344CB8AC3E}">
        <p14:creationId xmlns:p14="http://schemas.microsoft.com/office/powerpoint/2010/main" val="16530087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683833" y="2184400"/>
            <a:ext cx="5820745" cy="1727200"/>
          </a:xfrm>
        </p:spPr>
        <p:txBody>
          <a:bodyPr/>
          <a:lstStyle/>
          <a:p>
            <a:pPr algn="ctr"/>
            <a:r>
              <a:rPr lang="en-US" noProof="0" dirty="0" err="1" smtClean="0"/>
              <a:t>Communis</a:t>
            </a:r>
            <a:r>
              <a:rPr lang="en-US" noProof="0" dirty="0" smtClean="0"/>
              <a:t> – (Latin) </a:t>
            </a:r>
            <a:br>
              <a:rPr lang="en-US" noProof="0" dirty="0" smtClean="0"/>
            </a:br>
            <a:r>
              <a:rPr lang="en-US" noProof="0" dirty="0" smtClean="0"/>
              <a:t>to make common</a:t>
            </a:r>
            <a:endParaRPr lang="en-US" noProof="0" dirty="0"/>
          </a:p>
        </p:txBody>
      </p:sp>
      <p:sp>
        <p:nvSpPr>
          <p:cNvPr id="5" name="Tijdelijke aanduiding voor tekst 4"/>
          <p:cNvSpPr>
            <a:spLocks noGrp="1"/>
          </p:cNvSpPr>
          <p:nvPr>
            <p:ph type="body" idx="1"/>
          </p:nvPr>
        </p:nvSpPr>
        <p:spPr>
          <a:xfrm>
            <a:off x="1056841" y="3940313"/>
            <a:ext cx="6447738" cy="1500187"/>
          </a:xfrm>
        </p:spPr>
        <p:txBody>
          <a:bodyPr>
            <a:normAutofit/>
          </a:bodyPr>
          <a:lstStyle/>
          <a:p>
            <a:pPr algn="ctr"/>
            <a:r>
              <a:rPr lang="nl-NL" sz="2800" dirty="0" smtClean="0"/>
              <a:t>Do we have a </a:t>
            </a:r>
            <a:r>
              <a:rPr lang="nl-NL" sz="2800" i="1" dirty="0" smtClean="0"/>
              <a:t>common</a:t>
            </a:r>
            <a:r>
              <a:rPr lang="nl-NL" sz="2800" dirty="0" smtClean="0"/>
              <a:t> </a:t>
            </a:r>
            <a:r>
              <a:rPr lang="nl-NL" sz="2800" dirty="0" err="1" smtClean="0"/>
              <a:t>understanding</a:t>
            </a:r>
            <a:r>
              <a:rPr lang="nl-NL" sz="2800" dirty="0" smtClean="0"/>
              <a:t>?</a:t>
            </a:r>
            <a:endParaRPr lang="nl-NL" sz="2800" dirty="0"/>
          </a:p>
        </p:txBody>
      </p:sp>
      <p:sp>
        <p:nvSpPr>
          <p:cNvPr id="2" name="TextBox 1"/>
          <p:cNvSpPr txBox="1"/>
          <p:nvPr/>
        </p:nvSpPr>
        <p:spPr>
          <a:xfrm>
            <a:off x="2239062" y="6082748"/>
            <a:ext cx="4237186" cy="369332"/>
          </a:xfrm>
          <a:prstGeom prst="rect">
            <a:avLst/>
          </a:prstGeom>
          <a:noFill/>
        </p:spPr>
        <p:txBody>
          <a:bodyPr wrap="none" rtlCol="0">
            <a:spAutoFit/>
          </a:bodyPr>
          <a:lstStyle/>
          <a:p>
            <a:r>
              <a:rPr lang="en-US" dirty="0" smtClean="0"/>
              <a:t>(Communication</a:t>
            </a:r>
            <a:r>
              <a:rPr lang="en-US" dirty="0"/>
              <a:t>, </a:t>
            </a:r>
            <a:r>
              <a:rPr lang="en-US" dirty="0" err="1" smtClean="0"/>
              <a:t>www.etymonline.com</a:t>
            </a:r>
            <a:r>
              <a:rPr lang="en-US" dirty="0" smtClean="0"/>
              <a:t>)</a:t>
            </a:r>
            <a:endParaRPr lang="en-US" dirty="0"/>
          </a:p>
        </p:txBody>
      </p:sp>
    </p:spTree>
    <p:extLst>
      <p:ext uri="{BB962C8B-B14F-4D97-AF65-F5344CB8AC3E}">
        <p14:creationId xmlns:p14="http://schemas.microsoft.com/office/powerpoint/2010/main" val="1215821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algn="ctr"/>
            <a:r>
              <a:rPr lang="en-US" noProof="0" dirty="0" smtClean="0"/>
              <a:t>Public Relations</a:t>
            </a:r>
            <a:endParaRPr lang="en-US" noProof="0" dirty="0"/>
          </a:p>
        </p:txBody>
      </p:sp>
      <p:sp>
        <p:nvSpPr>
          <p:cNvPr id="5" name="Tijdelijke aanduiding voor inhoud 4"/>
          <p:cNvSpPr>
            <a:spLocks noGrp="1"/>
          </p:cNvSpPr>
          <p:nvPr>
            <p:ph sz="half" idx="1"/>
          </p:nvPr>
        </p:nvSpPr>
        <p:spPr>
          <a:xfrm>
            <a:off x="689113" y="2209799"/>
            <a:ext cx="7997687" cy="2494723"/>
          </a:xfrm>
        </p:spPr>
        <p:txBody>
          <a:bodyPr>
            <a:normAutofit/>
          </a:bodyPr>
          <a:lstStyle/>
          <a:p>
            <a:pPr marL="0" indent="0" algn="ctr">
              <a:buNone/>
            </a:pPr>
            <a:r>
              <a:rPr lang="en-US" sz="2800" b="1" dirty="0"/>
              <a:t>“Public relations is a strategic communication process that builds mutually beneficial relationships between organizations and their publics</a:t>
            </a:r>
            <a:r>
              <a:rPr lang="en-US" sz="2800" b="1" dirty="0" smtClean="0"/>
              <a:t>.”</a:t>
            </a:r>
          </a:p>
          <a:p>
            <a:pPr marL="0" indent="0">
              <a:buNone/>
            </a:pPr>
            <a:endParaRPr lang="en-US" sz="2800" dirty="0"/>
          </a:p>
          <a:p>
            <a:pPr marL="0" indent="0" algn="ctr">
              <a:buNone/>
            </a:pPr>
            <a:r>
              <a:rPr lang="en-US" sz="2800" b="1" dirty="0" smtClean="0"/>
              <a:t>-PRSA (Public Relations Society of America)</a:t>
            </a:r>
          </a:p>
        </p:txBody>
      </p:sp>
      <p:sp>
        <p:nvSpPr>
          <p:cNvPr id="2" name="TextBox 1"/>
          <p:cNvSpPr txBox="1"/>
          <p:nvPr/>
        </p:nvSpPr>
        <p:spPr>
          <a:xfrm>
            <a:off x="3896649" y="5777948"/>
            <a:ext cx="1582613" cy="369332"/>
          </a:xfrm>
          <a:prstGeom prst="rect">
            <a:avLst/>
          </a:prstGeom>
          <a:noFill/>
        </p:spPr>
        <p:txBody>
          <a:bodyPr wrap="none" rtlCol="0">
            <a:spAutoFit/>
          </a:bodyPr>
          <a:lstStyle/>
          <a:p>
            <a:r>
              <a:rPr lang="en-US" dirty="0" err="1"/>
              <a:t>www.prsa.org</a:t>
            </a:r>
            <a:endParaRPr lang="en-US" dirty="0"/>
          </a:p>
        </p:txBody>
      </p:sp>
    </p:spTree>
    <p:extLst>
      <p:ext uri="{BB962C8B-B14F-4D97-AF65-F5344CB8AC3E}">
        <p14:creationId xmlns:p14="http://schemas.microsoft.com/office/powerpoint/2010/main" val="2052111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62" y="1238390"/>
            <a:ext cx="7461838" cy="550653"/>
          </a:xfrm>
        </p:spPr>
        <p:txBody>
          <a:bodyPr/>
          <a:lstStyle/>
          <a:p>
            <a:pPr algn="ctr"/>
            <a:r>
              <a:rPr lang="en-US" dirty="0" smtClean="0"/>
              <a:t>Public Relations</a:t>
            </a:r>
            <a:endParaRPr lang="en-US" dirty="0"/>
          </a:p>
        </p:txBody>
      </p:sp>
      <p:sp>
        <p:nvSpPr>
          <p:cNvPr id="3" name="Content Placeholder 2"/>
          <p:cNvSpPr>
            <a:spLocks noGrp="1"/>
          </p:cNvSpPr>
          <p:nvPr>
            <p:ph idx="1"/>
          </p:nvPr>
        </p:nvSpPr>
        <p:spPr>
          <a:xfrm>
            <a:off x="1224962" y="1789043"/>
            <a:ext cx="7461838" cy="4402283"/>
          </a:xfrm>
        </p:spPr>
        <p:txBody>
          <a:bodyPr>
            <a:normAutofit fontScale="92500" lnSpcReduction="10000"/>
          </a:bodyPr>
          <a:lstStyle/>
          <a:p>
            <a:pPr marL="0" indent="0">
              <a:buNone/>
            </a:pPr>
            <a:r>
              <a:rPr lang="en-US" dirty="0" smtClean="0"/>
              <a:t>Anticipating, analyzing and interpreting public opinion, attitudes and issues that might impact, for good or ill, the operations and plans of the organization.</a:t>
            </a:r>
          </a:p>
          <a:p>
            <a:pPr marL="0" indent="0">
              <a:buNone/>
            </a:pPr>
            <a:endParaRPr lang="en-US" sz="1000" dirty="0" smtClean="0"/>
          </a:p>
          <a:p>
            <a:pPr marL="0" indent="0">
              <a:buNone/>
            </a:pPr>
            <a:r>
              <a:rPr lang="en-US" dirty="0" smtClean="0"/>
              <a:t>Counseling management at all levels in the organization with regard to policy decisions, courses of action and communication, taking into account their public ramifications and the organization’s social or citizenship responsibilities.</a:t>
            </a:r>
          </a:p>
          <a:p>
            <a:pPr marL="0" indent="0">
              <a:buNone/>
            </a:pPr>
            <a:endParaRPr lang="en-US" sz="1100" dirty="0" smtClean="0"/>
          </a:p>
          <a:p>
            <a:pPr marL="0" indent="0">
              <a:buNone/>
            </a:pPr>
            <a:r>
              <a:rPr lang="en-US" dirty="0" smtClean="0"/>
              <a:t>Researching, conducting and evaluating, on a continuing basis, programs of action and communication to achieve the informed public understanding necessary to the success of an organization’s aims. These may include marketing; financial; fund raising; employee, community or government relations; and other programs.</a:t>
            </a:r>
          </a:p>
          <a:p>
            <a:pPr marL="0" indent="0">
              <a:buNone/>
            </a:pPr>
            <a:endParaRPr lang="en-US" sz="1100" dirty="0" smtClean="0"/>
          </a:p>
          <a:p>
            <a:pPr marL="0" indent="0">
              <a:buNone/>
            </a:pPr>
            <a:r>
              <a:rPr lang="en-US" dirty="0" smtClean="0"/>
              <a:t>Planning and implementing the organization’s efforts to influence or change public policy. Setting objectives, planning, budgeting, recruiting and training staff, developing facilities — in short, managing the resources needed to perform all of the above.</a:t>
            </a:r>
            <a:endParaRPr lang="en-US" dirty="0"/>
          </a:p>
        </p:txBody>
      </p:sp>
      <p:sp>
        <p:nvSpPr>
          <p:cNvPr id="4" name="TextBox 3"/>
          <p:cNvSpPr txBox="1"/>
          <p:nvPr/>
        </p:nvSpPr>
        <p:spPr>
          <a:xfrm>
            <a:off x="4625009" y="6639339"/>
            <a:ext cx="184731" cy="369332"/>
          </a:xfrm>
          <a:prstGeom prst="rect">
            <a:avLst/>
          </a:prstGeom>
          <a:noFill/>
        </p:spPr>
        <p:txBody>
          <a:bodyPr wrap="none" rtlCol="0">
            <a:spAutoFit/>
          </a:bodyPr>
          <a:lstStyle/>
          <a:p>
            <a:endParaRPr lang="en-US" dirty="0"/>
          </a:p>
        </p:txBody>
      </p:sp>
      <p:sp>
        <p:nvSpPr>
          <p:cNvPr id="5" name="TextBox 4"/>
          <p:cNvSpPr txBox="1"/>
          <p:nvPr/>
        </p:nvSpPr>
        <p:spPr>
          <a:xfrm>
            <a:off x="3833702" y="6270007"/>
            <a:ext cx="1582613" cy="369332"/>
          </a:xfrm>
          <a:prstGeom prst="rect">
            <a:avLst/>
          </a:prstGeom>
          <a:noFill/>
        </p:spPr>
        <p:txBody>
          <a:bodyPr wrap="none" rtlCol="0">
            <a:spAutoFit/>
          </a:bodyPr>
          <a:lstStyle/>
          <a:p>
            <a:r>
              <a:rPr lang="en-US" dirty="0" err="1" smtClean="0"/>
              <a:t>www.prsa.org</a:t>
            </a:r>
            <a:endParaRPr lang="en-US" dirty="0"/>
          </a:p>
        </p:txBody>
      </p:sp>
    </p:spTree>
    <p:extLst>
      <p:ext uri="{BB962C8B-B14F-4D97-AF65-F5344CB8AC3E}">
        <p14:creationId xmlns:p14="http://schemas.microsoft.com/office/powerpoint/2010/main" val="22997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circle(in)">
                                      <p:cBhvr>
                                        <p:cTn id="11" dur="2000"/>
                                        <p:tgtEl>
                                          <p:spTgt spid="3">
                                            <p:txEl>
                                              <p:pRg st="2" end="2"/>
                                            </p:txEl>
                                          </p:spTgt>
                                        </p:tgtEl>
                                      </p:cBhvr>
                                    </p:animEffect>
                                  </p:childTnLst>
                                </p:cTn>
                              </p:par>
                            </p:childTnLst>
                          </p:cTn>
                        </p:par>
                        <p:par>
                          <p:cTn id="12" fill="hold">
                            <p:stCondLst>
                              <p:cond delay="4000"/>
                            </p:stCondLst>
                            <p:childTnLst>
                              <p:par>
                                <p:cTn id="13" presetID="6" presetClass="entr" presetSubtype="16" fill="hold"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circle(in)">
                                      <p:cBhvr>
                                        <p:cTn id="15" dur="2000"/>
                                        <p:tgtEl>
                                          <p:spTgt spid="3">
                                            <p:txEl>
                                              <p:pRg st="4" end="4"/>
                                            </p:txEl>
                                          </p:spTgt>
                                        </p:tgtEl>
                                      </p:cBhvr>
                                    </p:animEffect>
                                  </p:childTnLst>
                                </p:cTn>
                              </p:par>
                            </p:childTnLst>
                          </p:cTn>
                        </p:par>
                        <p:par>
                          <p:cTn id="16" fill="hold">
                            <p:stCondLst>
                              <p:cond delay="6000"/>
                            </p:stCondLst>
                            <p:childTnLst>
                              <p:par>
                                <p:cTn id="17" presetID="6" presetClass="entr" presetSubtype="16" fill="hold" nodeType="after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circle(in)">
                                      <p:cBhvr>
                                        <p:cTn id="19"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3781" y="4545761"/>
            <a:ext cx="3251088" cy="554389"/>
          </a:xfrm>
        </p:spPr>
        <p:txBody>
          <a:bodyPr>
            <a:normAutofit fontScale="90000"/>
          </a:bodyPr>
          <a:lstStyle/>
          <a:p>
            <a:r>
              <a:rPr lang="en-US" dirty="0" smtClean="0"/>
              <a:t>Internal Publics </a:t>
            </a:r>
            <a:br>
              <a:rPr lang="en-US" dirty="0" smtClean="0"/>
            </a:br>
            <a:r>
              <a:rPr lang="en-US" dirty="0" smtClean="0"/>
              <a:t/>
            </a:r>
            <a:br>
              <a:rPr lang="en-US" dirty="0" smtClean="0"/>
            </a:br>
            <a:endParaRPr lang="en-US" dirty="0"/>
          </a:p>
        </p:txBody>
      </p:sp>
      <p:sp>
        <p:nvSpPr>
          <p:cNvPr id="10" name="Title 1"/>
          <p:cNvSpPr txBox="1">
            <a:spLocks/>
          </p:cNvSpPr>
          <p:nvPr/>
        </p:nvSpPr>
        <p:spPr>
          <a:xfrm>
            <a:off x="4599372" y="4545761"/>
            <a:ext cx="3752893" cy="479503"/>
          </a:xfrm>
          <a:prstGeom prst="rect">
            <a:avLst/>
          </a:prstGeom>
        </p:spPr>
        <p:txBody>
          <a:bodyPr vert="horz" lIns="0" tIns="0" rIns="0" bIns="0" rtlCol="0" anchor="t" anchorCtr="0">
            <a:normAutofit/>
          </a:bodyPr>
          <a:lstStyle>
            <a:lvl1pPr algn="ctr"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r>
              <a:rPr lang="en-US" sz="3200" dirty="0" smtClean="0"/>
              <a:t>External Publics</a:t>
            </a:r>
            <a:endParaRPr lang="en-US" sz="3200" dirty="0"/>
          </a:p>
        </p:txBody>
      </p:sp>
      <p:sp>
        <p:nvSpPr>
          <p:cNvPr id="12" name="Title 1"/>
          <p:cNvSpPr txBox="1">
            <a:spLocks/>
          </p:cNvSpPr>
          <p:nvPr/>
        </p:nvSpPr>
        <p:spPr>
          <a:xfrm>
            <a:off x="270453" y="3434575"/>
            <a:ext cx="8211787" cy="911509"/>
          </a:xfrm>
          <a:prstGeom prst="rect">
            <a:avLst/>
          </a:prstGeom>
        </p:spPr>
        <p:txBody>
          <a:bodyPr vert="horz" lIns="0" tIns="0" rIns="0" bIns="0" rtlCol="0" anchor="t" anchorCtr="0">
            <a:normAutofit/>
          </a:bodyPr>
          <a:lstStyle>
            <a:lvl1pPr algn="ctr"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r>
              <a:rPr lang="en-US" dirty="0" smtClean="0"/>
              <a:t>Communication Audience</a:t>
            </a:r>
            <a:endParaRPr lang="en-US" dirty="0"/>
          </a:p>
        </p:txBody>
      </p:sp>
    </p:spTree>
    <p:extLst>
      <p:ext uri="{BB962C8B-B14F-4D97-AF65-F5344CB8AC3E}">
        <p14:creationId xmlns:p14="http://schemas.microsoft.com/office/powerpoint/2010/main" val="158379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iterate type="lt">
                                    <p:tmPct val="0"/>
                                  </p:iterate>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childTnLst>
                          </p:cTn>
                        </p:par>
                        <p:par>
                          <p:cTn id="15" fill="hold">
                            <p:stCondLst>
                              <p:cond delay="1000"/>
                            </p:stCondLst>
                            <p:childTnLst>
                              <p:par>
                                <p:cTn id="16" presetID="28" presetClass="emph" presetSubtype="0" fill="hold" grpId="1" nodeType="afterEffect">
                                  <p:stCondLst>
                                    <p:cond delay="0"/>
                                  </p:stCondLst>
                                  <p:iterate type="lt">
                                    <p:tmPct val="10000"/>
                                  </p:iterate>
                                  <p:childTnLst>
                                    <p:animClr clrSpc="rgb" dir="cw">
                                      <p:cBhvr override="childStyle">
                                        <p:cTn id="17" dur="500" fill="hold"/>
                                        <p:tgtEl>
                                          <p:spTgt spid="2"/>
                                        </p:tgtEl>
                                        <p:attrNameLst>
                                          <p:attrName>style.color</p:attrName>
                                        </p:attrNameLst>
                                      </p:cBhvr>
                                      <p:to>
                                        <a:schemeClr val="accent1"/>
                                      </p:to>
                                    </p:animClr>
                                    <p:animClr clrSpc="rgb" dir="cw">
                                      <p:cBhvr>
                                        <p:cTn id="18" dur="500" fill="hold"/>
                                        <p:tgtEl>
                                          <p:spTgt spid="2"/>
                                        </p:tgtEl>
                                        <p:attrNameLst>
                                          <p:attrName>fillcolor</p:attrName>
                                        </p:attrNameLst>
                                      </p:cBhvr>
                                      <p:to>
                                        <a:schemeClr val="accent1"/>
                                      </p:to>
                                    </p:animClr>
                                    <p:set>
                                      <p:cBhvr>
                                        <p:cTn id="19" dur="500" fill="hold"/>
                                        <p:tgtEl>
                                          <p:spTgt spid="2"/>
                                        </p:tgtEl>
                                        <p:attrNameLst>
                                          <p:attrName>fill.type</p:attrName>
                                        </p:attrNameLst>
                                      </p:cBhvr>
                                      <p:to>
                                        <p:strVal val="solid"/>
                                      </p:to>
                                    </p:set>
                                    <p:anim to="1.5" calcmode="lin" valueType="num">
                                      <p:cBhvr override="childStyle">
                                        <p:cTn id="20" dur="500" fill="hold"/>
                                        <p:tgtEl>
                                          <p:spTgt spid="2"/>
                                        </p:tgtEl>
                                        <p:attrNameLst>
                                          <p:attrName>style.fontSize</p:attrName>
                                        </p:attrNameLst>
                                      </p:cBhvr>
                                    </p:anim>
                                  </p:childTnLst>
                                </p:cTn>
                              </p:par>
                              <p:par>
                                <p:cTn id="21" presetID="28" presetClass="emph" presetSubtype="0" fill="hold" grpId="1" nodeType="withEffect">
                                  <p:stCondLst>
                                    <p:cond delay="0"/>
                                  </p:stCondLst>
                                  <p:iterate type="lt">
                                    <p:tmPct val="10000"/>
                                  </p:iterate>
                                  <p:childTnLst>
                                    <p:animClr clrSpc="rgb" dir="cw">
                                      <p:cBhvr override="childStyle">
                                        <p:cTn id="22" dur="500" fill="hold"/>
                                        <p:tgtEl>
                                          <p:spTgt spid="10"/>
                                        </p:tgtEl>
                                        <p:attrNameLst>
                                          <p:attrName>style.color</p:attrName>
                                        </p:attrNameLst>
                                      </p:cBhvr>
                                      <p:to>
                                        <a:schemeClr val="accent1"/>
                                      </p:to>
                                    </p:animClr>
                                    <p:animClr clrSpc="rgb" dir="cw">
                                      <p:cBhvr>
                                        <p:cTn id="23" dur="500" fill="hold"/>
                                        <p:tgtEl>
                                          <p:spTgt spid="10"/>
                                        </p:tgtEl>
                                        <p:attrNameLst>
                                          <p:attrName>fillcolor</p:attrName>
                                        </p:attrNameLst>
                                      </p:cBhvr>
                                      <p:to>
                                        <a:schemeClr val="accent1"/>
                                      </p:to>
                                    </p:animClr>
                                    <p:set>
                                      <p:cBhvr>
                                        <p:cTn id="24" dur="500" fill="hold"/>
                                        <p:tgtEl>
                                          <p:spTgt spid="10"/>
                                        </p:tgtEl>
                                        <p:attrNameLst>
                                          <p:attrName>fill.type</p:attrName>
                                        </p:attrNameLst>
                                      </p:cBhvr>
                                      <p:to>
                                        <p:strVal val="solid"/>
                                      </p:to>
                                    </p:set>
                                    <p:anim to="1.5" calcmode="lin" valueType="num">
                                      <p:cBhvr override="childStyle">
                                        <p:cTn id="25" dur="500" fill="hold"/>
                                        <p:tgtEl>
                                          <p:spTgt spid="10"/>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p:bldP spid="10"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6939" y="448366"/>
            <a:ext cx="6447738" cy="1727200"/>
          </a:xfrm>
        </p:spPr>
        <p:txBody>
          <a:bodyPr/>
          <a:lstStyle/>
          <a:p>
            <a:pPr algn="ctr"/>
            <a:r>
              <a:rPr lang="en-US" dirty="0" smtClean="0"/>
              <a:t>Internal Publics</a:t>
            </a:r>
            <a:endParaRPr lang="en-US" dirty="0"/>
          </a:p>
        </p:txBody>
      </p:sp>
      <p:sp>
        <p:nvSpPr>
          <p:cNvPr id="3" name="Text Placeholder 2"/>
          <p:cNvSpPr>
            <a:spLocks noGrp="1"/>
          </p:cNvSpPr>
          <p:nvPr>
            <p:ph type="body" idx="1"/>
          </p:nvPr>
        </p:nvSpPr>
        <p:spPr>
          <a:xfrm>
            <a:off x="1939020" y="1311966"/>
            <a:ext cx="4996069" cy="4465983"/>
          </a:xfrm>
        </p:spPr>
        <p:txBody>
          <a:bodyPr>
            <a:noAutofit/>
          </a:bodyPr>
          <a:lstStyle/>
          <a:p>
            <a:pPr algn="ctr"/>
            <a:r>
              <a:rPr lang="en-US" sz="2400" dirty="0" smtClean="0"/>
              <a:t>Teachers</a:t>
            </a:r>
          </a:p>
          <a:p>
            <a:pPr marL="285750" indent="-285750">
              <a:buFont typeface="Arial" charset="0"/>
              <a:buChar char="•"/>
            </a:pPr>
            <a:r>
              <a:rPr lang="en-US" dirty="0" smtClean="0"/>
              <a:t>IB Teachers</a:t>
            </a:r>
          </a:p>
          <a:p>
            <a:pPr marL="285750" indent="-285750">
              <a:buFont typeface="Arial" charset="0"/>
              <a:buChar char="•"/>
            </a:pPr>
            <a:r>
              <a:rPr lang="en-US" dirty="0" smtClean="0"/>
              <a:t>Non-IB Teachers</a:t>
            </a:r>
          </a:p>
          <a:p>
            <a:pPr algn="ctr"/>
            <a:endParaRPr lang="en-US" sz="2400" dirty="0" smtClean="0"/>
          </a:p>
          <a:p>
            <a:pPr algn="ctr"/>
            <a:r>
              <a:rPr lang="en-US" sz="2400" dirty="0" smtClean="0"/>
              <a:t>Administration</a:t>
            </a:r>
          </a:p>
          <a:p>
            <a:pPr marL="342900" indent="-342900">
              <a:buFont typeface="Arial" charset="0"/>
              <a:buChar char="•"/>
            </a:pPr>
            <a:r>
              <a:rPr lang="en-US" dirty="0" smtClean="0"/>
              <a:t>School Site</a:t>
            </a:r>
          </a:p>
          <a:p>
            <a:pPr marL="342900" indent="-342900">
              <a:buFont typeface="Arial" charset="0"/>
              <a:buChar char="•"/>
            </a:pPr>
            <a:r>
              <a:rPr lang="en-US" dirty="0" smtClean="0"/>
              <a:t>Central/District Office</a:t>
            </a:r>
          </a:p>
          <a:p>
            <a:pPr algn="ctr"/>
            <a:endParaRPr lang="en-US" sz="2400" dirty="0" smtClean="0"/>
          </a:p>
          <a:p>
            <a:pPr algn="ctr"/>
            <a:r>
              <a:rPr lang="en-US" sz="2400" dirty="0" smtClean="0"/>
              <a:t>Staff</a:t>
            </a:r>
          </a:p>
          <a:p>
            <a:pPr marL="285750" indent="-285750">
              <a:buFont typeface="Arial" charset="0"/>
              <a:buChar char="•"/>
            </a:pPr>
            <a:r>
              <a:rPr lang="en-US" dirty="0" smtClean="0"/>
              <a:t>Secretary</a:t>
            </a:r>
          </a:p>
          <a:p>
            <a:pPr marL="285750" indent="-285750">
              <a:buFont typeface="Arial" charset="0"/>
              <a:buChar char="•"/>
            </a:pPr>
            <a:r>
              <a:rPr lang="en-US" dirty="0" smtClean="0"/>
              <a:t>Librarian</a:t>
            </a:r>
          </a:p>
          <a:p>
            <a:pPr marL="285750" indent="-285750">
              <a:buFont typeface="Arial" charset="0"/>
              <a:buChar char="•"/>
            </a:pPr>
            <a:r>
              <a:rPr lang="en-US" dirty="0" smtClean="0"/>
              <a:t>Custodian</a:t>
            </a:r>
          </a:p>
          <a:p>
            <a:pPr marL="285750" indent="-285750">
              <a:buFont typeface="Arial" charset="0"/>
              <a:buChar char="•"/>
            </a:pPr>
            <a:r>
              <a:rPr lang="en-US" dirty="0" smtClean="0"/>
              <a:t>Volunteers</a:t>
            </a:r>
            <a:endParaRPr lang="en-US" dirty="0"/>
          </a:p>
        </p:txBody>
      </p:sp>
    </p:spTree>
    <p:extLst>
      <p:ext uri="{BB962C8B-B14F-4D97-AF65-F5344CB8AC3E}">
        <p14:creationId xmlns:p14="http://schemas.microsoft.com/office/powerpoint/2010/main" val="69993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mph" presetSubtype="0" fill="hold" nodeType="withEffect">
                                  <p:stCondLst>
                                    <p:cond delay="0"/>
                                  </p:stCondLst>
                                  <p:iterate type="lt">
                                    <p:tmPct val="10000"/>
                                  </p:iterate>
                                  <p:childTnLst>
                                    <p:animClr clrSpc="rgb" dir="cw">
                                      <p:cBhvr override="childStyle">
                                        <p:cTn id="6" dur="500" fill="hold"/>
                                        <p:tgtEl>
                                          <p:spTgt spid="3">
                                            <p:txEl>
                                              <p:pRg st="0" end="0"/>
                                            </p:txEl>
                                          </p:spTgt>
                                        </p:tgtEl>
                                        <p:attrNameLst>
                                          <p:attrName>style.color</p:attrName>
                                        </p:attrNameLst>
                                      </p:cBhvr>
                                      <p:to>
                                        <a:srgbClr val="FF2600"/>
                                      </p:to>
                                    </p:animClr>
                                    <p:animClr clrSpc="rgb" dir="cw">
                                      <p:cBhvr>
                                        <p:cTn id="7" dur="500" fill="hold"/>
                                        <p:tgtEl>
                                          <p:spTgt spid="3">
                                            <p:txEl>
                                              <p:pRg st="0" end="0"/>
                                            </p:txEl>
                                          </p:spTgt>
                                        </p:tgtEl>
                                        <p:attrNameLst>
                                          <p:attrName>fillcolor</p:attrName>
                                        </p:attrNameLst>
                                      </p:cBhvr>
                                      <p:to>
                                        <a:srgbClr val="FF2600"/>
                                      </p:to>
                                    </p:animClr>
                                    <p:set>
                                      <p:cBhvr>
                                        <p:cTn id="8" dur="500" fill="hold"/>
                                        <p:tgtEl>
                                          <p:spTgt spid="3">
                                            <p:txEl>
                                              <p:pRg st="0" end="0"/>
                                            </p:txEl>
                                          </p:spTgt>
                                        </p:tgtEl>
                                        <p:attrNameLst>
                                          <p:attrName>fill.type</p:attrName>
                                        </p:attrNameLst>
                                      </p:cBhvr>
                                      <p:to>
                                        <p:strVal val="solid"/>
                                      </p:to>
                                    </p:set>
                                    <p:anim to="1.5" calcmode="lin" valueType="num">
                                      <p:cBhvr override="childStyle">
                                        <p:cTn id="9" dur="500" fill="hold"/>
                                        <p:tgtEl>
                                          <p:spTgt spid="3">
                                            <p:txEl>
                                              <p:pRg st="0" end="0"/>
                                            </p:txEl>
                                          </p:spTgt>
                                        </p:tgtEl>
                                        <p:attrNameLst>
                                          <p:attrName>style.fontSize</p:attrName>
                                        </p:attrNameLst>
                                      </p:cBhvr>
                                    </p:anim>
                                  </p:childTnLst>
                                </p:cTn>
                              </p:par>
                              <p:par>
                                <p:cTn id="10" presetID="28" presetClass="emph" presetSubtype="0" fill="hold" nodeType="withEffect">
                                  <p:stCondLst>
                                    <p:cond delay="0"/>
                                  </p:stCondLst>
                                  <p:iterate type="lt">
                                    <p:tmPct val="10000"/>
                                  </p:iterate>
                                  <p:childTnLst>
                                    <p:animClr clrSpc="rgb" dir="cw">
                                      <p:cBhvr override="childStyle">
                                        <p:cTn id="11" dur="500" fill="hold"/>
                                        <p:tgtEl>
                                          <p:spTgt spid="3">
                                            <p:txEl>
                                              <p:pRg st="1" end="1"/>
                                            </p:txEl>
                                          </p:spTgt>
                                        </p:tgtEl>
                                        <p:attrNameLst>
                                          <p:attrName>style.color</p:attrName>
                                        </p:attrNameLst>
                                      </p:cBhvr>
                                      <p:to>
                                        <a:srgbClr val="FF2600"/>
                                      </p:to>
                                    </p:animClr>
                                    <p:animClr clrSpc="rgb" dir="cw">
                                      <p:cBhvr>
                                        <p:cTn id="12" dur="500" fill="hold"/>
                                        <p:tgtEl>
                                          <p:spTgt spid="3">
                                            <p:txEl>
                                              <p:pRg st="1" end="1"/>
                                            </p:txEl>
                                          </p:spTgt>
                                        </p:tgtEl>
                                        <p:attrNameLst>
                                          <p:attrName>fillcolor</p:attrName>
                                        </p:attrNameLst>
                                      </p:cBhvr>
                                      <p:to>
                                        <a:srgbClr val="FF2600"/>
                                      </p:to>
                                    </p:animClr>
                                    <p:set>
                                      <p:cBhvr>
                                        <p:cTn id="13" dur="500" fill="hold"/>
                                        <p:tgtEl>
                                          <p:spTgt spid="3">
                                            <p:txEl>
                                              <p:pRg st="1" end="1"/>
                                            </p:txEl>
                                          </p:spTgt>
                                        </p:tgtEl>
                                        <p:attrNameLst>
                                          <p:attrName>fill.type</p:attrName>
                                        </p:attrNameLst>
                                      </p:cBhvr>
                                      <p:to>
                                        <p:strVal val="solid"/>
                                      </p:to>
                                    </p:set>
                                    <p:anim to="1.5" calcmode="lin" valueType="num">
                                      <p:cBhvr override="childStyle">
                                        <p:cTn id="14" dur="500" fill="hold"/>
                                        <p:tgtEl>
                                          <p:spTgt spid="3">
                                            <p:txEl>
                                              <p:pRg st="1" end="1"/>
                                            </p:txEl>
                                          </p:spTgt>
                                        </p:tgtEl>
                                        <p:attrNameLst>
                                          <p:attrName>style.fontSize</p:attrName>
                                        </p:attrNameLst>
                                      </p:cBhvr>
                                    </p:anim>
                                  </p:childTnLst>
                                </p:cTn>
                              </p:par>
                              <p:par>
                                <p:cTn id="15" presetID="28" presetClass="emph" presetSubtype="0" fill="hold" nodeType="withEffect">
                                  <p:stCondLst>
                                    <p:cond delay="0"/>
                                  </p:stCondLst>
                                  <p:iterate type="lt">
                                    <p:tmPct val="10000"/>
                                  </p:iterate>
                                  <p:childTnLst>
                                    <p:animClr clrSpc="rgb" dir="cw">
                                      <p:cBhvr override="childStyle">
                                        <p:cTn id="16" dur="500" fill="hold"/>
                                        <p:tgtEl>
                                          <p:spTgt spid="3">
                                            <p:txEl>
                                              <p:pRg st="2" end="2"/>
                                            </p:txEl>
                                          </p:spTgt>
                                        </p:tgtEl>
                                        <p:attrNameLst>
                                          <p:attrName>style.color</p:attrName>
                                        </p:attrNameLst>
                                      </p:cBhvr>
                                      <p:to>
                                        <a:srgbClr val="FF2600"/>
                                      </p:to>
                                    </p:animClr>
                                    <p:animClr clrSpc="rgb" dir="cw">
                                      <p:cBhvr>
                                        <p:cTn id="17" dur="500" fill="hold"/>
                                        <p:tgtEl>
                                          <p:spTgt spid="3">
                                            <p:txEl>
                                              <p:pRg st="2" end="2"/>
                                            </p:txEl>
                                          </p:spTgt>
                                        </p:tgtEl>
                                        <p:attrNameLst>
                                          <p:attrName>fillcolor</p:attrName>
                                        </p:attrNameLst>
                                      </p:cBhvr>
                                      <p:to>
                                        <a:srgbClr val="FF2600"/>
                                      </p:to>
                                    </p:animClr>
                                    <p:set>
                                      <p:cBhvr>
                                        <p:cTn id="18" dur="500" fill="hold"/>
                                        <p:tgtEl>
                                          <p:spTgt spid="3">
                                            <p:txEl>
                                              <p:pRg st="2" end="2"/>
                                            </p:txEl>
                                          </p:spTgt>
                                        </p:tgtEl>
                                        <p:attrNameLst>
                                          <p:attrName>fill.type</p:attrName>
                                        </p:attrNameLst>
                                      </p:cBhvr>
                                      <p:to>
                                        <p:strVal val="solid"/>
                                      </p:to>
                                    </p:set>
                                    <p:anim to="1.5" calcmode="lin" valueType="num">
                                      <p:cBhvr override="childStyle">
                                        <p:cTn id="19" dur="500" fill="hold"/>
                                        <p:tgtEl>
                                          <p:spTgt spid="3">
                                            <p:txEl>
                                              <p:pRg st="2" end="2"/>
                                            </p:txEl>
                                          </p:spTgt>
                                        </p:tgtEl>
                                        <p:attrNameLst>
                                          <p:attrName>style.fontSize</p:attrName>
                                        </p:attrNameLst>
                                      </p:cBhvr>
                                    </p:anim>
                                  </p:childTnLst>
                                </p:cTn>
                              </p:par>
                            </p:childTnLst>
                          </p:cTn>
                        </p:par>
                        <p:par>
                          <p:cTn id="20" fill="hold">
                            <p:stCondLst>
                              <p:cond delay="1150"/>
                            </p:stCondLst>
                            <p:childTnLst>
                              <p:par>
                                <p:cTn id="21" presetID="28" presetClass="emph" presetSubtype="0" fill="hold" nodeType="afterEffect">
                                  <p:stCondLst>
                                    <p:cond delay="0"/>
                                  </p:stCondLst>
                                  <p:iterate type="lt">
                                    <p:tmPct val="10000"/>
                                  </p:iterate>
                                  <p:childTnLst>
                                    <p:animClr clrSpc="rgb" dir="cw">
                                      <p:cBhvr override="childStyle">
                                        <p:cTn id="22" dur="500" fill="hold"/>
                                        <p:tgtEl>
                                          <p:spTgt spid="3">
                                            <p:txEl>
                                              <p:pRg st="4" end="4"/>
                                            </p:txEl>
                                          </p:spTgt>
                                        </p:tgtEl>
                                        <p:attrNameLst>
                                          <p:attrName>style.color</p:attrName>
                                        </p:attrNameLst>
                                      </p:cBhvr>
                                      <p:to>
                                        <a:srgbClr val="009051"/>
                                      </p:to>
                                    </p:animClr>
                                    <p:animClr clrSpc="rgb" dir="cw">
                                      <p:cBhvr>
                                        <p:cTn id="23" dur="500" fill="hold"/>
                                        <p:tgtEl>
                                          <p:spTgt spid="3">
                                            <p:txEl>
                                              <p:pRg st="4" end="4"/>
                                            </p:txEl>
                                          </p:spTgt>
                                        </p:tgtEl>
                                        <p:attrNameLst>
                                          <p:attrName>fillcolor</p:attrName>
                                        </p:attrNameLst>
                                      </p:cBhvr>
                                      <p:to>
                                        <a:srgbClr val="009051"/>
                                      </p:to>
                                    </p:animClr>
                                    <p:set>
                                      <p:cBhvr>
                                        <p:cTn id="24" dur="500" fill="hold"/>
                                        <p:tgtEl>
                                          <p:spTgt spid="3">
                                            <p:txEl>
                                              <p:pRg st="4" end="4"/>
                                            </p:txEl>
                                          </p:spTgt>
                                        </p:tgtEl>
                                        <p:attrNameLst>
                                          <p:attrName>fill.type</p:attrName>
                                        </p:attrNameLst>
                                      </p:cBhvr>
                                      <p:to>
                                        <p:strVal val="solid"/>
                                      </p:to>
                                    </p:set>
                                    <p:anim to="1.5" calcmode="lin" valueType="num">
                                      <p:cBhvr override="childStyle">
                                        <p:cTn id="25" dur="500" fill="hold"/>
                                        <p:tgtEl>
                                          <p:spTgt spid="3">
                                            <p:txEl>
                                              <p:pRg st="4" end="4"/>
                                            </p:txEl>
                                          </p:spTgt>
                                        </p:tgtEl>
                                        <p:attrNameLst>
                                          <p:attrName>style.fontSize</p:attrName>
                                        </p:attrNameLst>
                                      </p:cBhvr>
                                    </p:anim>
                                  </p:childTnLst>
                                </p:cTn>
                              </p:par>
                              <p:par>
                                <p:cTn id="26" presetID="28" presetClass="emph" presetSubtype="0" fill="hold" nodeType="withEffect">
                                  <p:stCondLst>
                                    <p:cond delay="0"/>
                                  </p:stCondLst>
                                  <p:iterate type="lt">
                                    <p:tmPct val="10000"/>
                                  </p:iterate>
                                  <p:childTnLst>
                                    <p:animClr clrSpc="rgb" dir="cw">
                                      <p:cBhvr override="childStyle">
                                        <p:cTn id="27" dur="500" fill="hold"/>
                                        <p:tgtEl>
                                          <p:spTgt spid="3">
                                            <p:txEl>
                                              <p:pRg st="5" end="5"/>
                                            </p:txEl>
                                          </p:spTgt>
                                        </p:tgtEl>
                                        <p:attrNameLst>
                                          <p:attrName>style.color</p:attrName>
                                        </p:attrNameLst>
                                      </p:cBhvr>
                                      <p:to>
                                        <a:srgbClr val="009051"/>
                                      </p:to>
                                    </p:animClr>
                                    <p:animClr clrSpc="rgb" dir="cw">
                                      <p:cBhvr>
                                        <p:cTn id="28" dur="500" fill="hold"/>
                                        <p:tgtEl>
                                          <p:spTgt spid="3">
                                            <p:txEl>
                                              <p:pRg st="5" end="5"/>
                                            </p:txEl>
                                          </p:spTgt>
                                        </p:tgtEl>
                                        <p:attrNameLst>
                                          <p:attrName>fillcolor</p:attrName>
                                        </p:attrNameLst>
                                      </p:cBhvr>
                                      <p:to>
                                        <a:srgbClr val="009051"/>
                                      </p:to>
                                    </p:animClr>
                                    <p:set>
                                      <p:cBhvr>
                                        <p:cTn id="29" dur="500" fill="hold"/>
                                        <p:tgtEl>
                                          <p:spTgt spid="3">
                                            <p:txEl>
                                              <p:pRg st="5" end="5"/>
                                            </p:txEl>
                                          </p:spTgt>
                                        </p:tgtEl>
                                        <p:attrNameLst>
                                          <p:attrName>fill.type</p:attrName>
                                        </p:attrNameLst>
                                      </p:cBhvr>
                                      <p:to>
                                        <p:strVal val="solid"/>
                                      </p:to>
                                    </p:set>
                                    <p:anim to="1.5" calcmode="lin" valueType="num">
                                      <p:cBhvr override="childStyle">
                                        <p:cTn id="30" dur="500" fill="hold"/>
                                        <p:tgtEl>
                                          <p:spTgt spid="3">
                                            <p:txEl>
                                              <p:pRg st="5" end="5"/>
                                            </p:txEl>
                                          </p:spTgt>
                                        </p:tgtEl>
                                        <p:attrNameLst>
                                          <p:attrName>style.fontSize</p:attrName>
                                        </p:attrNameLst>
                                      </p:cBhvr>
                                    </p:anim>
                                  </p:childTnLst>
                                </p:cTn>
                              </p:par>
                              <p:par>
                                <p:cTn id="31" presetID="28" presetClass="emph" presetSubtype="0" fill="hold" nodeType="withEffect">
                                  <p:stCondLst>
                                    <p:cond delay="0"/>
                                  </p:stCondLst>
                                  <p:iterate type="lt">
                                    <p:tmPct val="10000"/>
                                  </p:iterate>
                                  <p:childTnLst>
                                    <p:animClr clrSpc="rgb" dir="cw">
                                      <p:cBhvr override="childStyle">
                                        <p:cTn id="32" dur="500" fill="hold"/>
                                        <p:tgtEl>
                                          <p:spTgt spid="3">
                                            <p:txEl>
                                              <p:pRg st="6" end="6"/>
                                            </p:txEl>
                                          </p:spTgt>
                                        </p:tgtEl>
                                        <p:attrNameLst>
                                          <p:attrName>style.color</p:attrName>
                                        </p:attrNameLst>
                                      </p:cBhvr>
                                      <p:to>
                                        <a:srgbClr val="009051"/>
                                      </p:to>
                                    </p:animClr>
                                    <p:animClr clrSpc="rgb" dir="cw">
                                      <p:cBhvr>
                                        <p:cTn id="33" dur="500" fill="hold"/>
                                        <p:tgtEl>
                                          <p:spTgt spid="3">
                                            <p:txEl>
                                              <p:pRg st="6" end="6"/>
                                            </p:txEl>
                                          </p:spTgt>
                                        </p:tgtEl>
                                        <p:attrNameLst>
                                          <p:attrName>fillcolor</p:attrName>
                                        </p:attrNameLst>
                                      </p:cBhvr>
                                      <p:to>
                                        <a:srgbClr val="009051"/>
                                      </p:to>
                                    </p:animClr>
                                    <p:set>
                                      <p:cBhvr>
                                        <p:cTn id="34" dur="500" fill="hold"/>
                                        <p:tgtEl>
                                          <p:spTgt spid="3">
                                            <p:txEl>
                                              <p:pRg st="6" end="6"/>
                                            </p:txEl>
                                          </p:spTgt>
                                        </p:tgtEl>
                                        <p:attrNameLst>
                                          <p:attrName>fill.type</p:attrName>
                                        </p:attrNameLst>
                                      </p:cBhvr>
                                      <p:to>
                                        <p:strVal val="solid"/>
                                      </p:to>
                                    </p:set>
                                    <p:anim to="1.5" calcmode="lin" valueType="num">
                                      <p:cBhvr override="childStyle">
                                        <p:cTn id="35" dur="500" fill="hold"/>
                                        <p:tgtEl>
                                          <p:spTgt spid="3">
                                            <p:txEl>
                                              <p:pRg st="6" end="6"/>
                                            </p:txEl>
                                          </p:spTgt>
                                        </p:tgtEl>
                                        <p:attrNameLst>
                                          <p:attrName>style.fontSize</p:attrName>
                                        </p:attrNameLst>
                                      </p:cBhvr>
                                    </p:anim>
                                  </p:childTnLst>
                                </p:cTn>
                              </p:par>
                            </p:childTnLst>
                          </p:cTn>
                        </p:par>
                        <p:par>
                          <p:cTn id="36" fill="hold">
                            <p:stCondLst>
                              <p:cond delay="2700"/>
                            </p:stCondLst>
                            <p:childTnLst>
                              <p:par>
                                <p:cTn id="37" presetID="28" presetClass="emph" presetSubtype="0" fill="hold" nodeType="afterEffect">
                                  <p:stCondLst>
                                    <p:cond delay="0"/>
                                  </p:stCondLst>
                                  <p:iterate type="lt">
                                    <p:tmPct val="10000"/>
                                  </p:iterate>
                                  <p:childTnLst>
                                    <p:animClr clrSpc="rgb" dir="cw">
                                      <p:cBhvr override="childStyle">
                                        <p:cTn id="38" dur="500" fill="hold"/>
                                        <p:tgtEl>
                                          <p:spTgt spid="3">
                                            <p:txEl>
                                              <p:pRg st="8" end="8"/>
                                            </p:txEl>
                                          </p:spTgt>
                                        </p:tgtEl>
                                        <p:attrNameLst>
                                          <p:attrName>style.color</p:attrName>
                                        </p:attrNameLst>
                                      </p:cBhvr>
                                      <p:to>
                                        <a:srgbClr val="FF9300"/>
                                      </p:to>
                                    </p:animClr>
                                    <p:animClr clrSpc="rgb" dir="cw">
                                      <p:cBhvr>
                                        <p:cTn id="39" dur="500" fill="hold"/>
                                        <p:tgtEl>
                                          <p:spTgt spid="3">
                                            <p:txEl>
                                              <p:pRg st="8" end="8"/>
                                            </p:txEl>
                                          </p:spTgt>
                                        </p:tgtEl>
                                        <p:attrNameLst>
                                          <p:attrName>fillcolor</p:attrName>
                                        </p:attrNameLst>
                                      </p:cBhvr>
                                      <p:to>
                                        <a:srgbClr val="FF9300"/>
                                      </p:to>
                                    </p:animClr>
                                    <p:set>
                                      <p:cBhvr>
                                        <p:cTn id="40" dur="500" fill="hold"/>
                                        <p:tgtEl>
                                          <p:spTgt spid="3">
                                            <p:txEl>
                                              <p:pRg st="8" end="8"/>
                                            </p:txEl>
                                          </p:spTgt>
                                        </p:tgtEl>
                                        <p:attrNameLst>
                                          <p:attrName>fill.type</p:attrName>
                                        </p:attrNameLst>
                                      </p:cBhvr>
                                      <p:to>
                                        <p:strVal val="solid"/>
                                      </p:to>
                                    </p:set>
                                    <p:anim to="1.5" calcmode="lin" valueType="num">
                                      <p:cBhvr override="childStyle">
                                        <p:cTn id="41" dur="500" fill="hold"/>
                                        <p:tgtEl>
                                          <p:spTgt spid="3">
                                            <p:txEl>
                                              <p:pRg st="8" end="8"/>
                                            </p:txEl>
                                          </p:spTgt>
                                        </p:tgtEl>
                                        <p:attrNameLst>
                                          <p:attrName>style.fontSize</p:attrName>
                                        </p:attrNameLst>
                                      </p:cBhvr>
                                    </p:anim>
                                  </p:childTnLst>
                                </p:cTn>
                              </p:par>
                              <p:par>
                                <p:cTn id="42" presetID="28" presetClass="emph" presetSubtype="0" fill="hold" nodeType="withEffect">
                                  <p:stCondLst>
                                    <p:cond delay="0"/>
                                  </p:stCondLst>
                                  <p:iterate type="lt">
                                    <p:tmPct val="10000"/>
                                  </p:iterate>
                                  <p:childTnLst>
                                    <p:animClr clrSpc="rgb" dir="cw">
                                      <p:cBhvr override="childStyle">
                                        <p:cTn id="43" dur="500" fill="hold"/>
                                        <p:tgtEl>
                                          <p:spTgt spid="3">
                                            <p:txEl>
                                              <p:pRg st="9" end="9"/>
                                            </p:txEl>
                                          </p:spTgt>
                                        </p:tgtEl>
                                        <p:attrNameLst>
                                          <p:attrName>style.color</p:attrName>
                                        </p:attrNameLst>
                                      </p:cBhvr>
                                      <p:to>
                                        <a:srgbClr val="FF9300"/>
                                      </p:to>
                                    </p:animClr>
                                    <p:animClr clrSpc="rgb" dir="cw">
                                      <p:cBhvr>
                                        <p:cTn id="44" dur="500" fill="hold"/>
                                        <p:tgtEl>
                                          <p:spTgt spid="3">
                                            <p:txEl>
                                              <p:pRg st="9" end="9"/>
                                            </p:txEl>
                                          </p:spTgt>
                                        </p:tgtEl>
                                        <p:attrNameLst>
                                          <p:attrName>fillcolor</p:attrName>
                                        </p:attrNameLst>
                                      </p:cBhvr>
                                      <p:to>
                                        <a:srgbClr val="FF9300"/>
                                      </p:to>
                                    </p:animClr>
                                    <p:set>
                                      <p:cBhvr>
                                        <p:cTn id="45" dur="500" fill="hold"/>
                                        <p:tgtEl>
                                          <p:spTgt spid="3">
                                            <p:txEl>
                                              <p:pRg st="9" end="9"/>
                                            </p:txEl>
                                          </p:spTgt>
                                        </p:tgtEl>
                                        <p:attrNameLst>
                                          <p:attrName>fill.type</p:attrName>
                                        </p:attrNameLst>
                                      </p:cBhvr>
                                      <p:to>
                                        <p:strVal val="solid"/>
                                      </p:to>
                                    </p:set>
                                    <p:anim to="1.5" calcmode="lin" valueType="num">
                                      <p:cBhvr override="childStyle">
                                        <p:cTn id="46" dur="500" fill="hold"/>
                                        <p:tgtEl>
                                          <p:spTgt spid="3">
                                            <p:txEl>
                                              <p:pRg st="9" end="9"/>
                                            </p:txEl>
                                          </p:spTgt>
                                        </p:tgtEl>
                                        <p:attrNameLst>
                                          <p:attrName>style.fontSize</p:attrName>
                                        </p:attrNameLst>
                                      </p:cBhvr>
                                    </p:anim>
                                  </p:childTnLst>
                                </p:cTn>
                              </p:par>
                              <p:par>
                                <p:cTn id="47" presetID="28" presetClass="emph" presetSubtype="0" fill="hold" nodeType="withEffect">
                                  <p:stCondLst>
                                    <p:cond delay="0"/>
                                  </p:stCondLst>
                                  <p:iterate type="lt">
                                    <p:tmPct val="10000"/>
                                  </p:iterate>
                                  <p:childTnLst>
                                    <p:animClr clrSpc="rgb" dir="cw">
                                      <p:cBhvr override="childStyle">
                                        <p:cTn id="48" dur="500" fill="hold"/>
                                        <p:tgtEl>
                                          <p:spTgt spid="3">
                                            <p:txEl>
                                              <p:pRg st="10" end="10"/>
                                            </p:txEl>
                                          </p:spTgt>
                                        </p:tgtEl>
                                        <p:attrNameLst>
                                          <p:attrName>style.color</p:attrName>
                                        </p:attrNameLst>
                                      </p:cBhvr>
                                      <p:to>
                                        <a:srgbClr val="FF9300"/>
                                      </p:to>
                                    </p:animClr>
                                    <p:animClr clrSpc="rgb" dir="cw">
                                      <p:cBhvr>
                                        <p:cTn id="49" dur="500" fill="hold"/>
                                        <p:tgtEl>
                                          <p:spTgt spid="3">
                                            <p:txEl>
                                              <p:pRg st="10" end="10"/>
                                            </p:txEl>
                                          </p:spTgt>
                                        </p:tgtEl>
                                        <p:attrNameLst>
                                          <p:attrName>fillcolor</p:attrName>
                                        </p:attrNameLst>
                                      </p:cBhvr>
                                      <p:to>
                                        <a:srgbClr val="FF9300"/>
                                      </p:to>
                                    </p:animClr>
                                    <p:set>
                                      <p:cBhvr>
                                        <p:cTn id="50" dur="500" fill="hold"/>
                                        <p:tgtEl>
                                          <p:spTgt spid="3">
                                            <p:txEl>
                                              <p:pRg st="10" end="10"/>
                                            </p:txEl>
                                          </p:spTgt>
                                        </p:tgtEl>
                                        <p:attrNameLst>
                                          <p:attrName>fill.type</p:attrName>
                                        </p:attrNameLst>
                                      </p:cBhvr>
                                      <p:to>
                                        <p:strVal val="solid"/>
                                      </p:to>
                                    </p:set>
                                    <p:anim to="1.5" calcmode="lin" valueType="num">
                                      <p:cBhvr override="childStyle">
                                        <p:cTn id="51" dur="500" fill="hold"/>
                                        <p:tgtEl>
                                          <p:spTgt spid="3">
                                            <p:txEl>
                                              <p:pRg st="10" end="10"/>
                                            </p:txEl>
                                          </p:spTgt>
                                        </p:tgtEl>
                                        <p:attrNameLst>
                                          <p:attrName>style.fontSize</p:attrName>
                                        </p:attrNameLst>
                                      </p:cBhvr>
                                    </p:anim>
                                  </p:childTnLst>
                                </p:cTn>
                              </p:par>
                              <p:par>
                                <p:cTn id="52" presetID="28" presetClass="emph" presetSubtype="0" fill="hold" nodeType="withEffect">
                                  <p:stCondLst>
                                    <p:cond delay="0"/>
                                  </p:stCondLst>
                                  <p:iterate type="lt">
                                    <p:tmPct val="10000"/>
                                  </p:iterate>
                                  <p:childTnLst>
                                    <p:animClr clrSpc="rgb" dir="cw">
                                      <p:cBhvr override="childStyle">
                                        <p:cTn id="53" dur="500" fill="hold"/>
                                        <p:tgtEl>
                                          <p:spTgt spid="3">
                                            <p:txEl>
                                              <p:pRg st="11" end="11"/>
                                            </p:txEl>
                                          </p:spTgt>
                                        </p:tgtEl>
                                        <p:attrNameLst>
                                          <p:attrName>style.color</p:attrName>
                                        </p:attrNameLst>
                                      </p:cBhvr>
                                      <p:to>
                                        <a:srgbClr val="FF9300"/>
                                      </p:to>
                                    </p:animClr>
                                    <p:animClr clrSpc="rgb" dir="cw">
                                      <p:cBhvr>
                                        <p:cTn id="54" dur="500" fill="hold"/>
                                        <p:tgtEl>
                                          <p:spTgt spid="3">
                                            <p:txEl>
                                              <p:pRg st="11" end="11"/>
                                            </p:txEl>
                                          </p:spTgt>
                                        </p:tgtEl>
                                        <p:attrNameLst>
                                          <p:attrName>fillcolor</p:attrName>
                                        </p:attrNameLst>
                                      </p:cBhvr>
                                      <p:to>
                                        <a:srgbClr val="FF9300"/>
                                      </p:to>
                                    </p:animClr>
                                    <p:set>
                                      <p:cBhvr>
                                        <p:cTn id="55" dur="500" fill="hold"/>
                                        <p:tgtEl>
                                          <p:spTgt spid="3">
                                            <p:txEl>
                                              <p:pRg st="11" end="11"/>
                                            </p:txEl>
                                          </p:spTgt>
                                        </p:tgtEl>
                                        <p:attrNameLst>
                                          <p:attrName>fill.type</p:attrName>
                                        </p:attrNameLst>
                                      </p:cBhvr>
                                      <p:to>
                                        <p:strVal val="solid"/>
                                      </p:to>
                                    </p:set>
                                    <p:anim to="1.5" calcmode="lin" valueType="num">
                                      <p:cBhvr override="childStyle">
                                        <p:cTn id="56" dur="500" fill="hold"/>
                                        <p:tgtEl>
                                          <p:spTgt spid="3">
                                            <p:txEl>
                                              <p:pRg st="11" end="11"/>
                                            </p:txEl>
                                          </p:spTgt>
                                        </p:tgtEl>
                                        <p:attrNameLst>
                                          <p:attrName>style.fontSize</p:attrName>
                                        </p:attrNameLst>
                                      </p:cBhvr>
                                    </p:anim>
                                  </p:childTnLst>
                                </p:cTn>
                              </p:par>
                              <p:par>
                                <p:cTn id="57" presetID="28" presetClass="emph" presetSubtype="0" fill="hold" nodeType="withEffect">
                                  <p:stCondLst>
                                    <p:cond delay="0"/>
                                  </p:stCondLst>
                                  <p:iterate type="lt">
                                    <p:tmPct val="10000"/>
                                  </p:iterate>
                                  <p:childTnLst>
                                    <p:animClr clrSpc="rgb" dir="cw">
                                      <p:cBhvr override="childStyle">
                                        <p:cTn id="58" dur="500" fill="hold"/>
                                        <p:tgtEl>
                                          <p:spTgt spid="3">
                                            <p:txEl>
                                              <p:pRg st="12" end="12"/>
                                            </p:txEl>
                                          </p:spTgt>
                                        </p:tgtEl>
                                        <p:attrNameLst>
                                          <p:attrName>style.color</p:attrName>
                                        </p:attrNameLst>
                                      </p:cBhvr>
                                      <p:to>
                                        <a:srgbClr val="FF9300"/>
                                      </p:to>
                                    </p:animClr>
                                    <p:animClr clrSpc="rgb" dir="cw">
                                      <p:cBhvr>
                                        <p:cTn id="59" dur="500" fill="hold"/>
                                        <p:tgtEl>
                                          <p:spTgt spid="3">
                                            <p:txEl>
                                              <p:pRg st="12" end="12"/>
                                            </p:txEl>
                                          </p:spTgt>
                                        </p:tgtEl>
                                        <p:attrNameLst>
                                          <p:attrName>fillcolor</p:attrName>
                                        </p:attrNameLst>
                                      </p:cBhvr>
                                      <p:to>
                                        <a:srgbClr val="FF9300"/>
                                      </p:to>
                                    </p:animClr>
                                    <p:set>
                                      <p:cBhvr>
                                        <p:cTn id="60" dur="500" fill="hold"/>
                                        <p:tgtEl>
                                          <p:spTgt spid="3">
                                            <p:txEl>
                                              <p:pRg st="12" end="12"/>
                                            </p:txEl>
                                          </p:spTgt>
                                        </p:tgtEl>
                                        <p:attrNameLst>
                                          <p:attrName>fill.type</p:attrName>
                                        </p:attrNameLst>
                                      </p:cBhvr>
                                      <p:to>
                                        <p:strVal val="solid"/>
                                      </p:to>
                                    </p:set>
                                    <p:anim to="1.5" calcmode="lin" valueType="num">
                                      <p:cBhvr override="childStyle">
                                        <p:cTn id="61" dur="500" fill="hold"/>
                                        <p:tgtEl>
                                          <p:spTgt spid="3">
                                            <p:txEl>
                                              <p:pRg st="12" end="12"/>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BA_2014_EN_Basis">
  <a:themeElements>
    <a:clrScheme name="IBA_Color">
      <a:dk1>
        <a:srgbClr val="004B8D"/>
      </a:dk1>
      <a:lt1>
        <a:sysClr val="window" lastClr="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BA-4-3-En" id="{ABA52A82-6A11-134C-8329-4C645BB4FA2C}" vid="{0E6E258F-F62E-EE46-AC49-EDCBE1B2CD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IBA-4-3-En</Template>
  <TotalTime>115</TotalTime>
  <Words>595</Words>
  <Application>Microsoft Office PowerPoint</Application>
  <PresentationFormat>On-screen Show (4:3)</PresentationFormat>
  <Paragraphs>180</Paragraphs>
  <Slides>28</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Lucida Grande</vt:lpstr>
      <vt:lpstr>Myriad Pro</vt:lpstr>
      <vt:lpstr>IBA_2014_EN_Basis</vt:lpstr>
      <vt:lpstr>PowerPoint Presentation</vt:lpstr>
      <vt:lpstr>For Sale! Selling the IB Programme  in Your Community</vt:lpstr>
      <vt:lpstr>Session Objective</vt:lpstr>
      <vt:lpstr>IB Learner Profile</vt:lpstr>
      <vt:lpstr>Communis – (Latin)  to make common</vt:lpstr>
      <vt:lpstr>Public Relations</vt:lpstr>
      <vt:lpstr>Public Relations</vt:lpstr>
      <vt:lpstr>Internal Publics   </vt:lpstr>
      <vt:lpstr>Internal Publics</vt:lpstr>
      <vt:lpstr>School Climate and Culture</vt:lpstr>
      <vt:lpstr>PowerPoint Presentation</vt:lpstr>
      <vt:lpstr>External Publics</vt:lpstr>
      <vt:lpstr>Who Communicates? </vt:lpstr>
      <vt:lpstr>Community Involvement</vt:lpstr>
      <vt:lpstr>PowerPoint Presentation</vt:lpstr>
      <vt:lpstr>Tools for Communication</vt:lpstr>
      <vt:lpstr>IB Digital Tool Kit  http://www.ibo.org/digital-toolkit/</vt:lpstr>
      <vt:lpstr>PowerPoint Presentation</vt:lpstr>
      <vt:lpstr>PowerPoint Presentation</vt:lpstr>
      <vt:lpstr>PowerPoint Presentation</vt:lpstr>
      <vt:lpstr>Community Outreach Challenges </vt:lpstr>
      <vt:lpstr>Community Outreach </vt:lpstr>
      <vt:lpstr>PowerPoint Presentation</vt:lpstr>
      <vt:lpstr>Media - then and now</vt:lpstr>
      <vt:lpstr>PowerPoint Presentation</vt:lpstr>
      <vt:lpstr>PowerPoint Presentation</vt:lpstr>
      <vt:lpstr>Extended Essay</vt:lpstr>
      <vt:lpstr>References</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Gavin Vitter</dc:creator>
  <cp:keywords/>
  <dc:description>Template version 1 - February 2014_x000d_Design: D...studio_x000d_Template: Ton Persoon</dc:description>
  <cp:lastModifiedBy>Jessica Porter</cp:lastModifiedBy>
  <cp:revision>13</cp:revision>
  <cp:lastPrinted>2016-07-03T19:37:08Z</cp:lastPrinted>
  <dcterms:created xsi:type="dcterms:W3CDTF">2016-07-03T18:00:01Z</dcterms:created>
  <dcterms:modified xsi:type="dcterms:W3CDTF">2016-08-11T20:58:34Z</dcterms:modified>
  <cp:category/>
</cp:coreProperties>
</file>